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modernComment_101_DB2D5664.xml" ContentType="application/vnd.ms-powerpoint.comment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6" r:id="rId5"/>
    <p:sldId id="261" r:id="rId6"/>
    <p:sldId id="262" r:id="rId7"/>
    <p:sldId id="271" r:id="rId8"/>
    <p:sldId id="269" r:id="rId9"/>
    <p:sldId id="264" r:id="rId10"/>
    <p:sldId id="257" r:id="rId11"/>
    <p:sldId id="258" r:id="rId12"/>
    <p:sldId id="265" r:id="rId13"/>
    <p:sldId id="260" r:id="rId14"/>
    <p:sldId id="270" r:id="rId15"/>
    <p:sldId id="26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EC6F325-5DB3-7D20-4957-DB31827616AB}" name="Tessa Hibbert" initials="TH" userId="S::tessa.hibbert@blagravetrust.org::9f20f632-02a6-4d7e-9d47-789afdbc561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B2D1D7-1101-4C75-8BE3-DB632FF42030}" v="4" dt="2025-04-24T15:21:44.261"/>
    <p1510:client id="{F0F2BFB3-C5C5-7228-E137-323C039F3CDE}" v="181" dt="2025-04-24T17:23:45.6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5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Newton" userId="ddd40a52-95fe-4166-8de3-9b0184e5f53e" providerId="ADAL" clId="{33B2D1D7-1101-4C75-8BE3-DB632FF42030}"/>
    <pc:docChg chg="undo custSel addSld delSld modSld">
      <pc:chgData name="Daniel Newton" userId="ddd40a52-95fe-4166-8de3-9b0184e5f53e" providerId="ADAL" clId="{33B2D1D7-1101-4C75-8BE3-DB632FF42030}" dt="2025-04-25T10:57:59.515" v="1155" actId="20577"/>
      <pc:docMkLst>
        <pc:docMk/>
      </pc:docMkLst>
      <pc:sldChg chg="modSp mod modNotesTx">
        <pc:chgData name="Daniel Newton" userId="ddd40a52-95fe-4166-8de3-9b0184e5f53e" providerId="ADAL" clId="{33B2D1D7-1101-4C75-8BE3-DB632FF42030}" dt="2025-04-25T10:57:11.839" v="1152" actId="2711"/>
        <pc:sldMkLst>
          <pc:docMk/>
          <pc:sldMk cId="109857222" sldId="256"/>
        </pc:sldMkLst>
        <pc:spChg chg="mod">
          <ac:chgData name="Daniel Newton" userId="ddd40a52-95fe-4166-8de3-9b0184e5f53e" providerId="ADAL" clId="{33B2D1D7-1101-4C75-8BE3-DB632FF42030}" dt="2025-04-25T10:57:11.839" v="1152" actId="2711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Daniel Newton" userId="ddd40a52-95fe-4166-8de3-9b0184e5f53e" providerId="ADAL" clId="{33B2D1D7-1101-4C75-8BE3-DB632FF42030}" dt="2025-04-25T10:57:06.021" v="1151" actId="2711"/>
          <ac:spMkLst>
            <pc:docMk/>
            <pc:sldMk cId="109857222" sldId="256"/>
            <ac:spMk id="3" creationId="{00000000-0000-0000-0000-000000000000}"/>
          </ac:spMkLst>
        </pc:spChg>
      </pc:sldChg>
      <pc:sldChg chg="modSp mod">
        <pc:chgData name="Daniel Newton" userId="ddd40a52-95fe-4166-8de3-9b0184e5f53e" providerId="ADAL" clId="{33B2D1D7-1101-4C75-8BE3-DB632FF42030}" dt="2025-04-25T10:22:13.219" v="735" actId="20577"/>
        <pc:sldMkLst>
          <pc:docMk/>
          <pc:sldMk cId="3677181540" sldId="257"/>
        </pc:sldMkLst>
        <pc:spChg chg="mod">
          <ac:chgData name="Daniel Newton" userId="ddd40a52-95fe-4166-8de3-9b0184e5f53e" providerId="ADAL" clId="{33B2D1D7-1101-4C75-8BE3-DB632FF42030}" dt="2025-04-25T10:22:13.219" v="735" actId="20577"/>
          <ac:spMkLst>
            <pc:docMk/>
            <pc:sldMk cId="3677181540" sldId="257"/>
            <ac:spMk id="3" creationId="{58085100-1521-E747-B208-27FDB9183661}"/>
          </ac:spMkLst>
        </pc:spChg>
      </pc:sldChg>
      <pc:sldChg chg="modSp mod modNotesTx">
        <pc:chgData name="Daniel Newton" userId="ddd40a52-95fe-4166-8de3-9b0184e5f53e" providerId="ADAL" clId="{33B2D1D7-1101-4C75-8BE3-DB632FF42030}" dt="2025-04-24T15:18:38.804" v="610" actId="20577"/>
        <pc:sldMkLst>
          <pc:docMk/>
          <pc:sldMk cId="437303125" sldId="258"/>
        </pc:sldMkLst>
        <pc:spChg chg="mod">
          <ac:chgData name="Daniel Newton" userId="ddd40a52-95fe-4166-8de3-9b0184e5f53e" providerId="ADAL" clId="{33B2D1D7-1101-4C75-8BE3-DB632FF42030}" dt="2025-04-24T15:18:38.804" v="610" actId="20577"/>
          <ac:spMkLst>
            <pc:docMk/>
            <pc:sldMk cId="437303125" sldId="258"/>
            <ac:spMk id="2" creationId="{2D2D1B78-F81A-9A6C-8324-505CB80394A1}"/>
          </ac:spMkLst>
        </pc:spChg>
        <pc:spChg chg="mod">
          <ac:chgData name="Daniel Newton" userId="ddd40a52-95fe-4166-8de3-9b0184e5f53e" providerId="ADAL" clId="{33B2D1D7-1101-4C75-8BE3-DB632FF42030}" dt="2025-04-15T15:29:40.064" v="74" actId="27636"/>
          <ac:spMkLst>
            <pc:docMk/>
            <pc:sldMk cId="437303125" sldId="258"/>
            <ac:spMk id="3" creationId="{2B24135E-E2E3-BA0E-3CA9-9AC9CD91DFA5}"/>
          </ac:spMkLst>
        </pc:spChg>
      </pc:sldChg>
      <pc:sldChg chg="modSp mod">
        <pc:chgData name="Daniel Newton" userId="ddd40a52-95fe-4166-8de3-9b0184e5f53e" providerId="ADAL" clId="{33B2D1D7-1101-4C75-8BE3-DB632FF42030}" dt="2025-04-25T10:33:28.191" v="1000" actId="20577"/>
        <pc:sldMkLst>
          <pc:docMk/>
          <pc:sldMk cId="2895744520" sldId="260"/>
        </pc:sldMkLst>
        <pc:spChg chg="mod">
          <ac:chgData name="Daniel Newton" userId="ddd40a52-95fe-4166-8de3-9b0184e5f53e" providerId="ADAL" clId="{33B2D1D7-1101-4C75-8BE3-DB632FF42030}" dt="2025-04-25T10:33:28.191" v="1000" actId="20577"/>
          <ac:spMkLst>
            <pc:docMk/>
            <pc:sldMk cId="2895744520" sldId="260"/>
            <ac:spMk id="4" creationId="{CE8DD61F-C5DA-D676-D028-3474B9BF56B3}"/>
          </ac:spMkLst>
        </pc:spChg>
      </pc:sldChg>
      <pc:sldChg chg="modSp mod modNotesTx">
        <pc:chgData name="Daniel Newton" userId="ddd40a52-95fe-4166-8de3-9b0184e5f53e" providerId="ADAL" clId="{33B2D1D7-1101-4C75-8BE3-DB632FF42030}" dt="2025-04-25T10:49:42.276" v="1150" actId="20577"/>
        <pc:sldMkLst>
          <pc:docMk/>
          <pc:sldMk cId="522990236" sldId="261"/>
        </pc:sldMkLst>
        <pc:spChg chg="mod">
          <ac:chgData name="Daniel Newton" userId="ddd40a52-95fe-4166-8de3-9b0184e5f53e" providerId="ADAL" clId="{33B2D1D7-1101-4C75-8BE3-DB632FF42030}" dt="2025-04-15T15:30:09.100" v="80" actId="2711"/>
          <ac:spMkLst>
            <pc:docMk/>
            <pc:sldMk cId="522990236" sldId="261"/>
            <ac:spMk id="3" creationId="{03CE752E-640D-76B3-DBB4-AA16798406F7}"/>
          </ac:spMkLst>
        </pc:spChg>
      </pc:sldChg>
      <pc:sldChg chg="modSp mod modNotesTx">
        <pc:chgData name="Daniel Newton" userId="ddd40a52-95fe-4166-8de3-9b0184e5f53e" providerId="ADAL" clId="{33B2D1D7-1101-4C75-8BE3-DB632FF42030}" dt="2025-04-25T10:57:39.565" v="1154" actId="2711"/>
        <pc:sldMkLst>
          <pc:docMk/>
          <pc:sldMk cId="3875527922" sldId="262"/>
        </pc:sldMkLst>
        <pc:spChg chg="mod">
          <ac:chgData name="Daniel Newton" userId="ddd40a52-95fe-4166-8de3-9b0184e5f53e" providerId="ADAL" clId="{33B2D1D7-1101-4C75-8BE3-DB632FF42030}" dt="2025-04-25T10:57:39.565" v="1154" actId="2711"/>
          <ac:spMkLst>
            <pc:docMk/>
            <pc:sldMk cId="3875527922" sldId="262"/>
            <ac:spMk id="2" creationId="{8F00B551-39DA-5EA9-9B87-0B1D9A398AC7}"/>
          </ac:spMkLst>
        </pc:spChg>
        <pc:spChg chg="mod">
          <ac:chgData name="Daniel Newton" userId="ddd40a52-95fe-4166-8de3-9b0184e5f53e" providerId="ADAL" clId="{33B2D1D7-1101-4C75-8BE3-DB632FF42030}" dt="2025-04-25T10:57:35.036" v="1153" actId="2711"/>
          <ac:spMkLst>
            <pc:docMk/>
            <pc:sldMk cId="3875527922" sldId="262"/>
            <ac:spMk id="3" creationId="{BB56AFBA-17DD-2A70-0679-C148CCF8CEB8}"/>
          </ac:spMkLst>
        </pc:spChg>
      </pc:sldChg>
      <pc:sldChg chg="addSp delSp modSp mod">
        <pc:chgData name="Daniel Newton" userId="ddd40a52-95fe-4166-8de3-9b0184e5f53e" providerId="ADAL" clId="{33B2D1D7-1101-4C75-8BE3-DB632FF42030}" dt="2025-04-24T15:23:31.761" v="614" actId="26606"/>
        <pc:sldMkLst>
          <pc:docMk/>
          <pc:sldMk cId="2274723854" sldId="264"/>
        </pc:sldMkLst>
        <pc:spChg chg="mod">
          <ac:chgData name="Daniel Newton" userId="ddd40a52-95fe-4166-8de3-9b0184e5f53e" providerId="ADAL" clId="{33B2D1D7-1101-4C75-8BE3-DB632FF42030}" dt="2025-04-24T15:23:31.761" v="614" actId="26606"/>
          <ac:spMkLst>
            <pc:docMk/>
            <pc:sldMk cId="2274723854" sldId="264"/>
            <ac:spMk id="2" creationId="{FBFEE505-5A89-2B22-333B-26EAFF96AD67}"/>
          </ac:spMkLst>
        </pc:spChg>
        <pc:spChg chg="del">
          <ac:chgData name="Daniel Newton" userId="ddd40a52-95fe-4166-8de3-9b0184e5f53e" providerId="ADAL" clId="{33B2D1D7-1101-4C75-8BE3-DB632FF42030}" dt="2025-04-24T15:23:31.761" v="614" actId="26606"/>
          <ac:spMkLst>
            <pc:docMk/>
            <pc:sldMk cId="2274723854" sldId="264"/>
            <ac:spMk id="3" creationId="{9699A803-65AE-3C4A-3FD9-ED619C34F819}"/>
          </ac:spMkLst>
        </pc:spChg>
        <pc:spChg chg="del">
          <ac:chgData name="Daniel Newton" userId="ddd40a52-95fe-4166-8de3-9b0184e5f53e" providerId="ADAL" clId="{33B2D1D7-1101-4C75-8BE3-DB632FF42030}" dt="2025-04-24T15:23:31.761" v="614" actId="26606"/>
          <ac:spMkLst>
            <pc:docMk/>
            <pc:sldMk cId="2274723854" sldId="264"/>
            <ac:spMk id="8" creationId="{EA3D6274-71E5-AE6D-6253-290684C206BE}"/>
          </ac:spMkLst>
        </pc:spChg>
        <pc:spChg chg="del">
          <ac:chgData name="Daniel Newton" userId="ddd40a52-95fe-4166-8de3-9b0184e5f53e" providerId="ADAL" clId="{33B2D1D7-1101-4C75-8BE3-DB632FF42030}" dt="2025-04-24T15:23:31.761" v="614" actId="26606"/>
          <ac:spMkLst>
            <pc:docMk/>
            <pc:sldMk cId="2274723854" sldId="264"/>
            <ac:spMk id="10" creationId="{ADC13FB8-D98C-360B-4BAD-4EAF43E1DF7A}"/>
          </ac:spMkLst>
        </pc:spChg>
        <pc:spChg chg="del">
          <ac:chgData name="Daniel Newton" userId="ddd40a52-95fe-4166-8de3-9b0184e5f53e" providerId="ADAL" clId="{33B2D1D7-1101-4C75-8BE3-DB632FF42030}" dt="2025-04-24T15:23:31.761" v="614" actId="26606"/>
          <ac:spMkLst>
            <pc:docMk/>
            <pc:sldMk cId="2274723854" sldId="264"/>
            <ac:spMk id="12" creationId="{BBCF0D60-7314-C356-1D5F-EB2A8F57C183}"/>
          </ac:spMkLst>
        </pc:spChg>
        <pc:spChg chg="add">
          <ac:chgData name="Daniel Newton" userId="ddd40a52-95fe-4166-8de3-9b0184e5f53e" providerId="ADAL" clId="{33B2D1D7-1101-4C75-8BE3-DB632FF42030}" dt="2025-04-24T15:23:31.761" v="614" actId="26606"/>
          <ac:spMkLst>
            <pc:docMk/>
            <pc:sldMk cId="2274723854" sldId="264"/>
            <ac:spMk id="18" creationId="{56E9B3E6-E277-4D68-BA48-9CB43FFBD6E2}"/>
          </ac:spMkLst>
        </pc:spChg>
        <pc:spChg chg="add">
          <ac:chgData name="Daniel Newton" userId="ddd40a52-95fe-4166-8de3-9b0184e5f53e" providerId="ADAL" clId="{33B2D1D7-1101-4C75-8BE3-DB632FF42030}" dt="2025-04-24T15:23:31.761" v="614" actId="26606"/>
          <ac:spMkLst>
            <pc:docMk/>
            <pc:sldMk cId="2274723854" sldId="264"/>
            <ac:spMk id="25" creationId="{D5B0017B-2ECA-49AF-B397-DC140825DF8D}"/>
          </ac:spMkLst>
        </pc:spChg>
        <pc:grpChg chg="add">
          <ac:chgData name="Daniel Newton" userId="ddd40a52-95fe-4166-8de3-9b0184e5f53e" providerId="ADAL" clId="{33B2D1D7-1101-4C75-8BE3-DB632FF42030}" dt="2025-04-24T15:23:31.761" v="614" actId="26606"/>
          <ac:grpSpMkLst>
            <pc:docMk/>
            <pc:sldMk cId="2274723854" sldId="264"/>
            <ac:grpSpMk id="20" creationId="{AE1C45F0-260A-458C-96ED-C1F6D2151219}"/>
          </ac:grpSpMkLst>
        </pc:grpChg>
        <pc:graphicFrameChg chg="add">
          <ac:chgData name="Daniel Newton" userId="ddd40a52-95fe-4166-8de3-9b0184e5f53e" providerId="ADAL" clId="{33B2D1D7-1101-4C75-8BE3-DB632FF42030}" dt="2025-04-24T15:23:31.761" v="614" actId="26606"/>
          <ac:graphicFrameMkLst>
            <pc:docMk/>
            <pc:sldMk cId="2274723854" sldId="264"/>
            <ac:graphicFrameMk id="14" creationId="{14FF6E31-9819-8CEA-7340-408D9933F585}"/>
          </ac:graphicFrameMkLst>
        </pc:graphicFrameChg>
        <pc:cxnChg chg="add">
          <ac:chgData name="Daniel Newton" userId="ddd40a52-95fe-4166-8de3-9b0184e5f53e" providerId="ADAL" clId="{33B2D1D7-1101-4C75-8BE3-DB632FF42030}" dt="2025-04-24T15:23:31.761" v="614" actId="26606"/>
          <ac:cxnSpMkLst>
            <pc:docMk/>
            <pc:sldMk cId="2274723854" sldId="264"/>
            <ac:cxnSpMk id="27" creationId="{6CF1BAF6-AD41-4082-B212-8A1F9A2E8779}"/>
          </ac:cxnSpMkLst>
        </pc:cxnChg>
      </pc:sldChg>
      <pc:sldChg chg="modSp mod modNotesTx">
        <pc:chgData name="Daniel Newton" userId="ddd40a52-95fe-4166-8de3-9b0184e5f53e" providerId="ADAL" clId="{33B2D1D7-1101-4C75-8BE3-DB632FF42030}" dt="2025-04-25T10:37:21.592" v="1069"/>
        <pc:sldMkLst>
          <pc:docMk/>
          <pc:sldMk cId="3336035201" sldId="265"/>
        </pc:sldMkLst>
        <pc:spChg chg="mod">
          <ac:chgData name="Daniel Newton" userId="ddd40a52-95fe-4166-8de3-9b0184e5f53e" providerId="ADAL" clId="{33B2D1D7-1101-4C75-8BE3-DB632FF42030}" dt="2025-04-25T10:37:20.151" v="1068" actId="27636"/>
          <ac:spMkLst>
            <pc:docMk/>
            <pc:sldMk cId="3336035201" sldId="265"/>
            <ac:spMk id="2" creationId="{E7A8190A-B560-F990-B55D-4B654D35C2C2}"/>
          </ac:spMkLst>
        </pc:spChg>
        <pc:spChg chg="mod">
          <ac:chgData name="Daniel Newton" userId="ddd40a52-95fe-4166-8de3-9b0184e5f53e" providerId="ADAL" clId="{33B2D1D7-1101-4C75-8BE3-DB632FF42030}" dt="2025-04-15T15:29:59.071" v="79" actId="207"/>
          <ac:spMkLst>
            <pc:docMk/>
            <pc:sldMk cId="3336035201" sldId="265"/>
            <ac:spMk id="3" creationId="{EE1C2EDF-A040-94BE-52CA-633DA69CA1BC}"/>
          </ac:spMkLst>
        </pc:spChg>
      </pc:sldChg>
      <pc:sldChg chg="modSp mod modNotesTx">
        <pc:chgData name="Daniel Newton" userId="ddd40a52-95fe-4166-8de3-9b0184e5f53e" providerId="ADAL" clId="{33B2D1D7-1101-4C75-8BE3-DB632FF42030}" dt="2025-04-25T10:57:59.515" v="1155" actId="20577"/>
        <pc:sldMkLst>
          <pc:docMk/>
          <pc:sldMk cId="387683452" sldId="266"/>
        </pc:sldMkLst>
        <pc:spChg chg="mod">
          <ac:chgData name="Daniel Newton" userId="ddd40a52-95fe-4166-8de3-9b0184e5f53e" providerId="ADAL" clId="{33B2D1D7-1101-4C75-8BE3-DB632FF42030}" dt="2025-04-25T10:37:05.709" v="1066" actId="20577"/>
          <ac:spMkLst>
            <pc:docMk/>
            <pc:sldMk cId="387683452" sldId="266"/>
            <ac:spMk id="2" creationId="{85697817-D437-A421-6614-D3E014ED6226}"/>
          </ac:spMkLst>
        </pc:spChg>
        <pc:spChg chg="mod">
          <ac:chgData name="Daniel Newton" userId="ddd40a52-95fe-4166-8de3-9b0184e5f53e" providerId="ADAL" clId="{33B2D1D7-1101-4C75-8BE3-DB632FF42030}" dt="2025-04-25T10:57:59.515" v="1155" actId="20577"/>
          <ac:spMkLst>
            <pc:docMk/>
            <pc:sldMk cId="387683452" sldId="266"/>
            <ac:spMk id="4" creationId="{4BB6323E-10B5-5484-03E1-DF531E02E1F8}"/>
          </ac:spMkLst>
        </pc:spChg>
      </pc:sldChg>
      <pc:sldChg chg="addSp delSp modSp mod">
        <pc:chgData name="Daniel Newton" userId="ddd40a52-95fe-4166-8de3-9b0184e5f53e" providerId="ADAL" clId="{33B2D1D7-1101-4C75-8BE3-DB632FF42030}" dt="2025-04-24T15:23:40.803" v="615" actId="26606"/>
        <pc:sldMkLst>
          <pc:docMk/>
          <pc:sldMk cId="919653197" sldId="269"/>
        </pc:sldMkLst>
        <pc:spChg chg="mod">
          <ac:chgData name="Daniel Newton" userId="ddd40a52-95fe-4166-8de3-9b0184e5f53e" providerId="ADAL" clId="{33B2D1D7-1101-4C75-8BE3-DB632FF42030}" dt="2025-04-24T15:23:40.803" v="615" actId="26606"/>
          <ac:spMkLst>
            <pc:docMk/>
            <pc:sldMk cId="919653197" sldId="269"/>
            <ac:spMk id="2" creationId="{43713608-4CD5-33C9-FDAF-026C90F1A565}"/>
          </ac:spMkLst>
        </pc:spChg>
        <pc:spChg chg="mod">
          <ac:chgData name="Daniel Newton" userId="ddd40a52-95fe-4166-8de3-9b0184e5f53e" providerId="ADAL" clId="{33B2D1D7-1101-4C75-8BE3-DB632FF42030}" dt="2025-04-24T15:23:40.803" v="615" actId="26606"/>
          <ac:spMkLst>
            <pc:docMk/>
            <pc:sldMk cId="919653197" sldId="269"/>
            <ac:spMk id="3" creationId="{B1D14F88-9A7E-4424-A1DD-294F62D7DC05}"/>
          </ac:spMkLst>
        </pc:spChg>
        <pc:spChg chg="del">
          <ac:chgData name="Daniel Newton" userId="ddd40a52-95fe-4166-8de3-9b0184e5f53e" providerId="ADAL" clId="{33B2D1D7-1101-4C75-8BE3-DB632FF42030}" dt="2025-04-24T15:23:40.803" v="615" actId="26606"/>
          <ac:spMkLst>
            <pc:docMk/>
            <pc:sldMk cId="919653197" sldId="269"/>
            <ac:spMk id="8" creationId="{B80C7489-6C94-D842-62AA-F2F5999ECA97}"/>
          </ac:spMkLst>
        </pc:spChg>
        <pc:spChg chg="del">
          <ac:chgData name="Daniel Newton" userId="ddd40a52-95fe-4166-8de3-9b0184e5f53e" providerId="ADAL" clId="{33B2D1D7-1101-4C75-8BE3-DB632FF42030}" dt="2025-04-24T15:23:40.803" v="615" actId="26606"/>
          <ac:spMkLst>
            <pc:docMk/>
            <pc:sldMk cId="919653197" sldId="269"/>
            <ac:spMk id="10" creationId="{C651AA06-D18B-97C9-D2F1-304215C53151}"/>
          </ac:spMkLst>
        </pc:spChg>
        <pc:spChg chg="del">
          <ac:chgData name="Daniel Newton" userId="ddd40a52-95fe-4166-8de3-9b0184e5f53e" providerId="ADAL" clId="{33B2D1D7-1101-4C75-8BE3-DB632FF42030}" dt="2025-04-24T15:23:40.803" v="615" actId="26606"/>
          <ac:spMkLst>
            <pc:docMk/>
            <pc:sldMk cId="919653197" sldId="269"/>
            <ac:spMk id="12" creationId="{907BCEC9-E986-C987-1C7F-C49151D59E54}"/>
          </ac:spMkLst>
        </pc:spChg>
        <pc:spChg chg="add">
          <ac:chgData name="Daniel Newton" userId="ddd40a52-95fe-4166-8de3-9b0184e5f53e" providerId="ADAL" clId="{33B2D1D7-1101-4C75-8BE3-DB632FF42030}" dt="2025-04-24T15:23:40.803" v="615" actId="26606"/>
          <ac:spMkLst>
            <pc:docMk/>
            <pc:sldMk cId="919653197" sldId="269"/>
            <ac:spMk id="17" creationId="{B6CDA21F-E7AF-4C75-8395-33F58D5B0E45}"/>
          </ac:spMkLst>
        </pc:spChg>
        <pc:spChg chg="add">
          <ac:chgData name="Daniel Newton" userId="ddd40a52-95fe-4166-8de3-9b0184e5f53e" providerId="ADAL" clId="{33B2D1D7-1101-4C75-8BE3-DB632FF42030}" dt="2025-04-24T15:23:40.803" v="615" actId="26606"/>
          <ac:spMkLst>
            <pc:docMk/>
            <pc:sldMk cId="919653197" sldId="269"/>
            <ac:spMk id="24" creationId="{D5B0017B-2ECA-49AF-B397-DC140825DF8D}"/>
          </ac:spMkLst>
        </pc:spChg>
        <pc:grpChg chg="add">
          <ac:chgData name="Daniel Newton" userId="ddd40a52-95fe-4166-8de3-9b0184e5f53e" providerId="ADAL" clId="{33B2D1D7-1101-4C75-8BE3-DB632FF42030}" dt="2025-04-24T15:23:40.803" v="615" actId="26606"/>
          <ac:grpSpMkLst>
            <pc:docMk/>
            <pc:sldMk cId="919653197" sldId="269"/>
            <ac:grpSpMk id="19" creationId="{AE1C45F0-260A-458C-96ED-C1F6D2151219}"/>
          </ac:grpSpMkLst>
        </pc:grpChg>
        <pc:cxnChg chg="add">
          <ac:chgData name="Daniel Newton" userId="ddd40a52-95fe-4166-8de3-9b0184e5f53e" providerId="ADAL" clId="{33B2D1D7-1101-4C75-8BE3-DB632FF42030}" dt="2025-04-24T15:23:40.803" v="615" actId="26606"/>
          <ac:cxnSpMkLst>
            <pc:docMk/>
            <pc:sldMk cId="919653197" sldId="269"/>
            <ac:cxnSpMk id="26" creationId="{6CF1BAF6-AD41-4082-B212-8A1F9A2E8779}"/>
          </ac:cxnSpMkLst>
        </pc:cxnChg>
      </pc:sldChg>
      <pc:sldChg chg="addSp modSp new mod setBg">
        <pc:chgData name="Daniel Newton" userId="ddd40a52-95fe-4166-8de3-9b0184e5f53e" providerId="ADAL" clId="{33B2D1D7-1101-4C75-8BE3-DB632FF42030}" dt="2025-04-24T15:24:09.510" v="631" actId="5793"/>
        <pc:sldMkLst>
          <pc:docMk/>
          <pc:sldMk cId="205893346" sldId="270"/>
        </pc:sldMkLst>
        <pc:spChg chg="mod">
          <ac:chgData name="Daniel Newton" userId="ddd40a52-95fe-4166-8de3-9b0184e5f53e" providerId="ADAL" clId="{33B2D1D7-1101-4C75-8BE3-DB632FF42030}" dt="2025-04-24T15:23:47.648" v="616" actId="26606"/>
          <ac:spMkLst>
            <pc:docMk/>
            <pc:sldMk cId="205893346" sldId="270"/>
            <ac:spMk id="2" creationId="{19257FBD-9FE4-43A3-95E9-C49A4E8CCB58}"/>
          </ac:spMkLst>
        </pc:spChg>
        <pc:spChg chg="mod">
          <ac:chgData name="Daniel Newton" userId="ddd40a52-95fe-4166-8de3-9b0184e5f53e" providerId="ADAL" clId="{33B2D1D7-1101-4C75-8BE3-DB632FF42030}" dt="2025-04-24T15:24:09.510" v="631" actId="5793"/>
          <ac:spMkLst>
            <pc:docMk/>
            <pc:sldMk cId="205893346" sldId="270"/>
            <ac:spMk id="3" creationId="{48A37865-42B0-12C1-5AB8-5CF481413E0C}"/>
          </ac:spMkLst>
        </pc:spChg>
        <pc:spChg chg="add">
          <ac:chgData name="Daniel Newton" userId="ddd40a52-95fe-4166-8de3-9b0184e5f53e" providerId="ADAL" clId="{33B2D1D7-1101-4C75-8BE3-DB632FF42030}" dt="2025-04-24T15:23:47.648" v="616" actId="26606"/>
          <ac:spMkLst>
            <pc:docMk/>
            <pc:sldMk cId="205893346" sldId="270"/>
            <ac:spMk id="8" creationId="{4DA718D0-4865-4629-8134-44F68D41D574}"/>
          </ac:spMkLst>
        </pc:spChg>
        <pc:spChg chg="add">
          <ac:chgData name="Daniel Newton" userId="ddd40a52-95fe-4166-8de3-9b0184e5f53e" providerId="ADAL" clId="{33B2D1D7-1101-4C75-8BE3-DB632FF42030}" dt="2025-04-24T15:23:47.648" v="616" actId="26606"/>
          <ac:spMkLst>
            <pc:docMk/>
            <pc:sldMk cId="205893346" sldId="270"/>
            <ac:spMk id="14" creationId="{CBC4F608-B4B8-48C3-9572-C0F061B1CD99}"/>
          </ac:spMkLst>
        </pc:spChg>
        <pc:grpChg chg="add">
          <ac:chgData name="Daniel Newton" userId="ddd40a52-95fe-4166-8de3-9b0184e5f53e" providerId="ADAL" clId="{33B2D1D7-1101-4C75-8BE3-DB632FF42030}" dt="2025-04-24T15:23:47.648" v="616" actId="26606"/>
          <ac:grpSpMkLst>
            <pc:docMk/>
            <pc:sldMk cId="205893346" sldId="270"/>
            <ac:grpSpMk id="10" creationId="{65167ED7-6315-43AB-B1B6-C326D5FD8F84}"/>
          </ac:grpSpMkLst>
        </pc:grpChg>
      </pc:sldChg>
      <pc:sldChg chg="addSp delSp add del setBg delDesignElem">
        <pc:chgData name="Daniel Newton" userId="ddd40a52-95fe-4166-8de3-9b0184e5f53e" providerId="ADAL" clId="{33B2D1D7-1101-4C75-8BE3-DB632FF42030}" dt="2025-04-24T15:14:37.877" v="600"/>
        <pc:sldMkLst>
          <pc:docMk/>
          <pc:sldMk cId="1876599683" sldId="271"/>
        </pc:sldMkLst>
        <pc:spChg chg="add del">
          <ac:chgData name="Daniel Newton" userId="ddd40a52-95fe-4166-8de3-9b0184e5f53e" providerId="ADAL" clId="{33B2D1D7-1101-4C75-8BE3-DB632FF42030}" dt="2025-04-24T15:14:37.877" v="600"/>
          <ac:spMkLst>
            <pc:docMk/>
            <pc:sldMk cId="1876599683" sldId="271"/>
            <ac:spMk id="8" creationId="{611BFCF2-994C-4461-5B00-36C8934A02AF}"/>
          </ac:spMkLst>
        </pc:spChg>
        <pc:spChg chg="add del">
          <ac:chgData name="Daniel Newton" userId="ddd40a52-95fe-4166-8de3-9b0184e5f53e" providerId="ADAL" clId="{33B2D1D7-1101-4C75-8BE3-DB632FF42030}" dt="2025-04-24T15:14:37.877" v="600"/>
          <ac:spMkLst>
            <pc:docMk/>
            <pc:sldMk cId="1876599683" sldId="271"/>
            <ac:spMk id="10" creationId="{97C6C095-C8A1-3C35-4D3D-168EE481F6E1}"/>
          </ac:spMkLst>
        </pc:spChg>
        <pc:spChg chg="add del">
          <ac:chgData name="Daniel Newton" userId="ddd40a52-95fe-4166-8de3-9b0184e5f53e" providerId="ADAL" clId="{33B2D1D7-1101-4C75-8BE3-DB632FF42030}" dt="2025-04-24T15:14:37.877" v="600"/>
          <ac:spMkLst>
            <pc:docMk/>
            <pc:sldMk cId="1876599683" sldId="271"/>
            <ac:spMk id="12" creationId="{A0CF9DBF-DAFF-AE3A-FA9E-B762612A3D74}"/>
          </ac:spMkLst>
        </pc:spChg>
        <pc:spChg chg="add del">
          <ac:chgData name="Daniel Newton" userId="ddd40a52-95fe-4166-8de3-9b0184e5f53e" providerId="ADAL" clId="{33B2D1D7-1101-4C75-8BE3-DB632FF42030}" dt="2025-04-24T15:14:37.877" v="600"/>
          <ac:spMkLst>
            <pc:docMk/>
            <pc:sldMk cId="1876599683" sldId="271"/>
            <ac:spMk id="14" creationId="{21CAC537-8361-A191-3738-55942C5B2547}"/>
          </ac:spMkLst>
        </pc:spChg>
        <pc:cxnChg chg="add del">
          <ac:chgData name="Daniel Newton" userId="ddd40a52-95fe-4166-8de3-9b0184e5f53e" providerId="ADAL" clId="{33B2D1D7-1101-4C75-8BE3-DB632FF42030}" dt="2025-04-24T15:14:37.877" v="600"/>
          <ac:cxnSpMkLst>
            <pc:docMk/>
            <pc:sldMk cId="1876599683" sldId="271"/>
            <ac:cxnSpMk id="16" creationId="{9033C1A2-6923-8AA1-DD80-347643F9160D}"/>
          </ac:cxnSpMkLst>
        </pc:cxnChg>
      </pc:sldChg>
      <pc:sldChg chg="modSp new mod modNotesTx">
        <pc:chgData name="Daniel Newton" userId="ddd40a52-95fe-4166-8de3-9b0184e5f53e" providerId="ADAL" clId="{33B2D1D7-1101-4C75-8BE3-DB632FF42030}" dt="2025-04-25T10:25:51.771" v="932" actId="20577"/>
        <pc:sldMkLst>
          <pc:docMk/>
          <pc:sldMk cId="2474322181" sldId="271"/>
        </pc:sldMkLst>
        <pc:spChg chg="mod">
          <ac:chgData name="Daniel Newton" userId="ddd40a52-95fe-4166-8de3-9b0184e5f53e" providerId="ADAL" clId="{33B2D1D7-1101-4C75-8BE3-DB632FF42030}" dt="2025-04-25T10:25:46.225" v="906" actId="20577"/>
          <ac:spMkLst>
            <pc:docMk/>
            <pc:sldMk cId="2474322181" sldId="271"/>
            <ac:spMk id="2" creationId="{3E088749-8E6B-3D4F-7111-0D1155504D62}"/>
          </ac:spMkLst>
        </pc:spChg>
      </pc:sldChg>
      <pc:sldChg chg="delSp add del setBg delDesignElem">
        <pc:chgData name="Daniel Newton" userId="ddd40a52-95fe-4166-8de3-9b0184e5f53e" providerId="ADAL" clId="{33B2D1D7-1101-4C75-8BE3-DB632FF42030}" dt="2025-04-24T15:14:27.614" v="597" actId="47"/>
        <pc:sldMkLst>
          <pc:docMk/>
          <pc:sldMk cId="3417351199" sldId="271"/>
        </pc:sldMkLst>
        <pc:spChg chg="del">
          <ac:chgData name="Daniel Newton" userId="ddd40a52-95fe-4166-8de3-9b0184e5f53e" providerId="ADAL" clId="{33B2D1D7-1101-4C75-8BE3-DB632FF42030}" dt="2025-04-24T15:14:23.841" v="596"/>
          <ac:spMkLst>
            <pc:docMk/>
            <pc:sldMk cId="3417351199" sldId="271"/>
            <ac:spMk id="8" creationId="{45436E10-8427-1F5D-477D-025519794247}"/>
          </ac:spMkLst>
        </pc:spChg>
        <pc:spChg chg="del">
          <ac:chgData name="Daniel Newton" userId="ddd40a52-95fe-4166-8de3-9b0184e5f53e" providerId="ADAL" clId="{33B2D1D7-1101-4C75-8BE3-DB632FF42030}" dt="2025-04-24T15:14:23.841" v="596"/>
          <ac:spMkLst>
            <pc:docMk/>
            <pc:sldMk cId="3417351199" sldId="271"/>
            <ac:spMk id="10" creationId="{7C05D649-83E5-039E-B958-46B8DD50011F}"/>
          </ac:spMkLst>
        </pc:spChg>
        <pc:spChg chg="del">
          <ac:chgData name="Daniel Newton" userId="ddd40a52-95fe-4166-8de3-9b0184e5f53e" providerId="ADAL" clId="{33B2D1D7-1101-4C75-8BE3-DB632FF42030}" dt="2025-04-24T15:14:23.841" v="596"/>
          <ac:spMkLst>
            <pc:docMk/>
            <pc:sldMk cId="3417351199" sldId="271"/>
            <ac:spMk id="12" creationId="{D0ECBE33-06F1-3808-3878-24D7DE1059EA}"/>
          </ac:spMkLst>
        </pc:spChg>
        <pc:spChg chg="del">
          <ac:chgData name="Daniel Newton" userId="ddd40a52-95fe-4166-8de3-9b0184e5f53e" providerId="ADAL" clId="{33B2D1D7-1101-4C75-8BE3-DB632FF42030}" dt="2025-04-24T15:14:23.841" v="596"/>
          <ac:spMkLst>
            <pc:docMk/>
            <pc:sldMk cId="3417351199" sldId="271"/>
            <ac:spMk id="14" creationId="{D5CB0B13-26B2-0934-365A-B890DC876BB5}"/>
          </ac:spMkLst>
        </pc:spChg>
        <pc:cxnChg chg="del">
          <ac:chgData name="Daniel Newton" userId="ddd40a52-95fe-4166-8de3-9b0184e5f53e" providerId="ADAL" clId="{33B2D1D7-1101-4C75-8BE3-DB632FF42030}" dt="2025-04-24T15:14:23.841" v="596"/>
          <ac:cxnSpMkLst>
            <pc:docMk/>
            <pc:sldMk cId="3417351199" sldId="271"/>
            <ac:cxnSpMk id="16" creationId="{61E364D6-3BC8-74B3-C71E-A8B58FA79E4F}"/>
          </ac:cxnSpMkLst>
        </pc:cxnChg>
      </pc:sldChg>
      <pc:sldChg chg="new del">
        <pc:chgData name="Daniel Newton" userId="ddd40a52-95fe-4166-8de3-9b0184e5f53e" providerId="ADAL" clId="{33B2D1D7-1101-4C75-8BE3-DB632FF42030}" dt="2025-04-25T10:23:15.643" v="737" actId="47"/>
        <pc:sldMkLst>
          <pc:docMk/>
          <pc:sldMk cId="3598061657" sldId="271"/>
        </pc:sldMkLst>
      </pc:sldChg>
      <pc:sldChg chg="delSp add del setBg delDesignElem">
        <pc:chgData name="Daniel Newton" userId="ddd40a52-95fe-4166-8de3-9b0184e5f53e" providerId="ADAL" clId="{33B2D1D7-1101-4C75-8BE3-DB632FF42030}" dt="2025-04-24T15:22:17.389" v="613" actId="47"/>
        <pc:sldMkLst>
          <pc:docMk/>
          <pc:sldMk cId="4181149670" sldId="271"/>
        </pc:sldMkLst>
        <pc:spChg chg="del">
          <ac:chgData name="Daniel Newton" userId="ddd40a52-95fe-4166-8de3-9b0184e5f53e" providerId="ADAL" clId="{33B2D1D7-1101-4C75-8BE3-DB632FF42030}" dt="2025-04-24T15:21:44.261" v="612"/>
          <ac:spMkLst>
            <pc:docMk/>
            <pc:sldMk cId="4181149670" sldId="271"/>
            <ac:spMk id="8" creationId="{90AB8987-5A94-C5D1-1B5C-5CDF2473D785}"/>
          </ac:spMkLst>
        </pc:spChg>
        <pc:spChg chg="del">
          <ac:chgData name="Daniel Newton" userId="ddd40a52-95fe-4166-8de3-9b0184e5f53e" providerId="ADAL" clId="{33B2D1D7-1101-4C75-8BE3-DB632FF42030}" dt="2025-04-24T15:21:44.261" v="612"/>
          <ac:spMkLst>
            <pc:docMk/>
            <pc:sldMk cId="4181149670" sldId="271"/>
            <ac:spMk id="10" creationId="{2FF37255-5DF9-352C-F7CF-BFD4D82262DC}"/>
          </ac:spMkLst>
        </pc:spChg>
        <pc:spChg chg="del">
          <ac:chgData name="Daniel Newton" userId="ddd40a52-95fe-4166-8de3-9b0184e5f53e" providerId="ADAL" clId="{33B2D1D7-1101-4C75-8BE3-DB632FF42030}" dt="2025-04-24T15:21:44.261" v="612"/>
          <ac:spMkLst>
            <pc:docMk/>
            <pc:sldMk cId="4181149670" sldId="271"/>
            <ac:spMk id="12" creationId="{922F8422-7D89-11BE-A5D2-F8B43748F8D2}"/>
          </ac:spMkLst>
        </pc:spChg>
        <pc:spChg chg="del">
          <ac:chgData name="Daniel Newton" userId="ddd40a52-95fe-4166-8de3-9b0184e5f53e" providerId="ADAL" clId="{33B2D1D7-1101-4C75-8BE3-DB632FF42030}" dt="2025-04-24T15:21:44.261" v="612"/>
          <ac:spMkLst>
            <pc:docMk/>
            <pc:sldMk cId="4181149670" sldId="271"/>
            <ac:spMk id="14" creationId="{4CC6279C-4F31-2D4C-94F9-3F18AA799DCD}"/>
          </ac:spMkLst>
        </pc:spChg>
        <pc:cxnChg chg="del">
          <ac:chgData name="Daniel Newton" userId="ddd40a52-95fe-4166-8de3-9b0184e5f53e" providerId="ADAL" clId="{33B2D1D7-1101-4C75-8BE3-DB632FF42030}" dt="2025-04-24T15:21:44.261" v="612"/>
          <ac:cxnSpMkLst>
            <pc:docMk/>
            <pc:sldMk cId="4181149670" sldId="271"/>
            <ac:cxnSpMk id="16" creationId="{2519D26C-D5E6-F346-C6AA-8334B31D0FDE}"/>
          </ac:cxnSpMkLst>
        </pc:cxnChg>
      </pc:sldChg>
    </pc:docChg>
  </pc:docChgLst>
  <pc:docChgLst>
    <pc:chgData name="Daniel Newton" userId="S::daniel@blagravetrust.org::ddd40a52-95fe-4166-8de3-9b0184e5f53e" providerId="AD" clId="Web-{3C35C401-7E38-7314-1B4E-BB21DB9BD801}"/>
    <pc:docChg chg="addSld delSld modSld">
      <pc:chgData name="Daniel Newton" userId="S::daniel@blagravetrust.org::ddd40a52-95fe-4166-8de3-9b0184e5f53e" providerId="AD" clId="Web-{3C35C401-7E38-7314-1B4E-BB21DB9BD801}" dt="2025-04-16T08:38:21.398" v="54" actId="20577"/>
      <pc:docMkLst>
        <pc:docMk/>
      </pc:docMkLst>
      <pc:sldChg chg="modSp">
        <pc:chgData name="Daniel Newton" userId="S::daniel@blagravetrust.org::ddd40a52-95fe-4166-8de3-9b0184e5f53e" providerId="AD" clId="Web-{3C35C401-7E38-7314-1B4E-BB21DB9BD801}" dt="2025-04-16T08:38:21.398" v="54" actId="20577"/>
        <pc:sldMkLst>
          <pc:docMk/>
          <pc:sldMk cId="3875527922" sldId="262"/>
        </pc:sldMkLst>
        <pc:spChg chg="mod">
          <ac:chgData name="Daniel Newton" userId="S::daniel@blagravetrust.org::ddd40a52-95fe-4166-8de3-9b0184e5f53e" providerId="AD" clId="Web-{3C35C401-7E38-7314-1B4E-BB21DB9BD801}" dt="2025-04-16T08:38:21.398" v="54" actId="20577"/>
          <ac:spMkLst>
            <pc:docMk/>
            <pc:sldMk cId="3875527922" sldId="262"/>
            <ac:spMk id="3" creationId="{BB56AFBA-17DD-2A70-0679-C148CCF8CEB8}"/>
          </ac:spMkLst>
        </pc:spChg>
      </pc:sldChg>
      <pc:sldChg chg="modSp">
        <pc:chgData name="Daniel Newton" userId="S::daniel@blagravetrust.org::ddd40a52-95fe-4166-8de3-9b0184e5f53e" providerId="AD" clId="Web-{3C35C401-7E38-7314-1B4E-BB21DB9BD801}" dt="2025-04-16T07:56:46.760" v="4" actId="20577"/>
        <pc:sldMkLst>
          <pc:docMk/>
          <pc:sldMk cId="387683452" sldId="266"/>
        </pc:sldMkLst>
        <pc:spChg chg="mod">
          <ac:chgData name="Daniel Newton" userId="S::daniel@blagravetrust.org::ddd40a52-95fe-4166-8de3-9b0184e5f53e" providerId="AD" clId="Web-{3C35C401-7E38-7314-1B4E-BB21DB9BD801}" dt="2025-04-16T07:56:46.760" v="4" actId="20577"/>
          <ac:spMkLst>
            <pc:docMk/>
            <pc:sldMk cId="387683452" sldId="266"/>
            <ac:spMk id="4" creationId="{4BB6323E-10B5-5484-03E1-DF531E02E1F8}"/>
          </ac:spMkLst>
        </pc:spChg>
      </pc:sldChg>
      <pc:sldChg chg="del">
        <pc:chgData name="Daniel Newton" userId="S::daniel@blagravetrust.org::ddd40a52-95fe-4166-8de3-9b0184e5f53e" providerId="AD" clId="Web-{3C35C401-7E38-7314-1B4E-BB21DB9BD801}" dt="2025-04-16T07:58:57.327" v="22"/>
        <pc:sldMkLst>
          <pc:docMk/>
          <pc:sldMk cId="3567916495" sldId="267"/>
        </pc:sldMkLst>
      </pc:sldChg>
      <pc:sldChg chg="del">
        <pc:chgData name="Daniel Newton" userId="S::daniel@blagravetrust.org::ddd40a52-95fe-4166-8de3-9b0184e5f53e" providerId="AD" clId="Web-{3C35C401-7E38-7314-1B4E-BB21DB9BD801}" dt="2025-04-16T07:59:00.812" v="23"/>
        <pc:sldMkLst>
          <pc:docMk/>
          <pc:sldMk cId="4145758395" sldId="268"/>
        </pc:sldMkLst>
      </pc:sldChg>
      <pc:sldChg chg="modSp add replId">
        <pc:chgData name="Daniel Newton" userId="S::daniel@blagravetrust.org::ddd40a52-95fe-4166-8de3-9b0184e5f53e" providerId="AD" clId="Web-{3C35C401-7E38-7314-1B4E-BB21DB9BD801}" dt="2025-04-16T07:59:37.391" v="25" actId="20577"/>
        <pc:sldMkLst>
          <pc:docMk/>
          <pc:sldMk cId="919653197" sldId="269"/>
        </pc:sldMkLst>
        <pc:spChg chg="mod">
          <ac:chgData name="Daniel Newton" userId="S::daniel@blagravetrust.org::ddd40a52-95fe-4166-8de3-9b0184e5f53e" providerId="AD" clId="Web-{3C35C401-7E38-7314-1B4E-BB21DB9BD801}" dt="2025-04-16T07:58:55.390" v="21" actId="20577"/>
          <ac:spMkLst>
            <pc:docMk/>
            <pc:sldMk cId="919653197" sldId="269"/>
            <ac:spMk id="2" creationId="{43713608-4CD5-33C9-FDAF-026C90F1A565}"/>
          </ac:spMkLst>
        </pc:spChg>
        <pc:spChg chg="mod">
          <ac:chgData name="Daniel Newton" userId="S::daniel@blagravetrust.org::ddd40a52-95fe-4166-8de3-9b0184e5f53e" providerId="AD" clId="Web-{3C35C401-7E38-7314-1B4E-BB21DB9BD801}" dt="2025-04-16T07:59:37.391" v="25" actId="20577"/>
          <ac:spMkLst>
            <pc:docMk/>
            <pc:sldMk cId="919653197" sldId="269"/>
            <ac:spMk id="3" creationId="{B1D14F88-9A7E-4424-A1DD-294F62D7DC05}"/>
          </ac:spMkLst>
        </pc:spChg>
      </pc:sldChg>
    </pc:docChg>
  </pc:docChgLst>
  <pc:docChgLst>
    <pc:chgData name="Tessa Hibbert" userId="9f20f632-02a6-4d7e-9d47-789afdbc5616" providerId="ADAL" clId="{53622DCE-28C3-4BBE-8FB7-B7E191917FED}"/>
    <pc:docChg chg="custSel addSld modSld">
      <pc:chgData name="Tessa Hibbert" userId="9f20f632-02a6-4d7e-9d47-789afdbc5616" providerId="ADAL" clId="{53622DCE-28C3-4BBE-8FB7-B7E191917FED}" dt="2025-04-15T15:08:31.986" v="283" actId="20577"/>
      <pc:docMkLst>
        <pc:docMk/>
      </pc:docMkLst>
      <pc:sldChg chg="modSp mod">
        <pc:chgData name="Tessa Hibbert" userId="9f20f632-02a6-4d7e-9d47-789afdbc5616" providerId="ADAL" clId="{53622DCE-28C3-4BBE-8FB7-B7E191917FED}" dt="2025-04-15T15:07:25.791" v="204" actId="207"/>
        <pc:sldMkLst>
          <pc:docMk/>
          <pc:sldMk cId="437303125" sldId="258"/>
        </pc:sldMkLst>
        <pc:spChg chg="mod">
          <ac:chgData name="Tessa Hibbert" userId="9f20f632-02a6-4d7e-9d47-789afdbc5616" providerId="ADAL" clId="{53622DCE-28C3-4BBE-8FB7-B7E191917FED}" dt="2025-04-15T15:07:25.791" v="204" actId="207"/>
          <ac:spMkLst>
            <pc:docMk/>
            <pc:sldMk cId="437303125" sldId="258"/>
            <ac:spMk id="3" creationId="{2B24135E-E2E3-BA0E-3CA9-9AC9CD91DFA5}"/>
          </ac:spMkLst>
        </pc:spChg>
      </pc:sldChg>
      <pc:sldChg chg="modSp mod">
        <pc:chgData name="Tessa Hibbert" userId="9f20f632-02a6-4d7e-9d47-789afdbc5616" providerId="ADAL" clId="{53622DCE-28C3-4BBE-8FB7-B7E191917FED}" dt="2025-04-15T14:59:53.401" v="60" actId="20577"/>
        <pc:sldMkLst>
          <pc:docMk/>
          <pc:sldMk cId="3875527922" sldId="262"/>
        </pc:sldMkLst>
        <pc:spChg chg="mod">
          <ac:chgData name="Tessa Hibbert" userId="9f20f632-02a6-4d7e-9d47-789afdbc5616" providerId="ADAL" clId="{53622DCE-28C3-4BBE-8FB7-B7E191917FED}" dt="2025-04-15T14:59:53.401" v="60" actId="20577"/>
          <ac:spMkLst>
            <pc:docMk/>
            <pc:sldMk cId="3875527922" sldId="262"/>
            <ac:spMk id="3" creationId="{BB56AFBA-17DD-2A70-0679-C148CCF8CEB8}"/>
          </ac:spMkLst>
        </pc:spChg>
      </pc:sldChg>
      <pc:sldChg chg="modSp mod">
        <pc:chgData name="Tessa Hibbert" userId="9f20f632-02a6-4d7e-9d47-789afdbc5616" providerId="ADAL" clId="{53622DCE-28C3-4BBE-8FB7-B7E191917FED}" dt="2025-04-15T14:58:53.062" v="40" actId="207"/>
        <pc:sldMkLst>
          <pc:docMk/>
          <pc:sldMk cId="3336035201" sldId="265"/>
        </pc:sldMkLst>
        <pc:spChg chg="mod">
          <ac:chgData name="Tessa Hibbert" userId="9f20f632-02a6-4d7e-9d47-789afdbc5616" providerId="ADAL" clId="{53622DCE-28C3-4BBE-8FB7-B7E191917FED}" dt="2025-04-15T14:58:53.062" v="40" actId="207"/>
          <ac:spMkLst>
            <pc:docMk/>
            <pc:sldMk cId="3336035201" sldId="265"/>
            <ac:spMk id="3" creationId="{EE1C2EDF-A040-94BE-52CA-633DA69CA1BC}"/>
          </ac:spMkLst>
        </pc:spChg>
      </pc:sldChg>
      <pc:sldChg chg="modSp mod">
        <pc:chgData name="Tessa Hibbert" userId="9f20f632-02a6-4d7e-9d47-789afdbc5616" providerId="ADAL" clId="{53622DCE-28C3-4BBE-8FB7-B7E191917FED}" dt="2025-04-15T15:08:31.986" v="283" actId="20577"/>
        <pc:sldMkLst>
          <pc:docMk/>
          <pc:sldMk cId="387683452" sldId="266"/>
        </pc:sldMkLst>
        <pc:spChg chg="mod">
          <ac:chgData name="Tessa Hibbert" userId="9f20f632-02a6-4d7e-9d47-789afdbc5616" providerId="ADAL" clId="{53622DCE-28C3-4BBE-8FB7-B7E191917FED}" dt="2025-04-15T15:08:31.986" v="283" actId="20577"/>
          <ac:spMkLst>
            <pc:docMk/>
            <pc:sldMk cId="387683452" sldId="266"/>
            <ac:spMk id="4" creationId="{4BB6323E-10B5-5484-03E1-DF531E02E1F8}"/>
          </ac:spMkLst>
        </pc:spChg>
      </pc:sldChg>
      <pc:sldChg chg="delSp modSp add mod setBg delDesignElem">
        <pc:chgData name="Tessa Hibbert" userId="9f20f632-02a6-4d7e-9d47-789afdbc5616" providerId="ADAL" clId="{53622DCE-28C3-4BBE-8FB7-B7E191917FED}" dt="2025-04-15T15:04:10.049" v="184" actId="207"/>
        <pc:sldMkLst>
          <pc:docMk/>
          <pc:sldMk cId="3567916495" sldId="267"/>
        </pc:sldMkLst>
      </pc:sldChg>
      <pc:sldChg chg="delSp modSp add mod setBg delDesignElem">
        <pc:chgData name="Tessa Hibbert" userId="9f20f632-02a6-4d7e-9d47-789afdbc5616" providerId="ADAL" clId="{53622DCE-28C3-4BBE-8FB7-B7E191917FED}" dt="2025-04-15T15:04:17.585" v="185" actId="6549"/>
        <pc:sldMkLst>
          <pc:docMk/>
          <pc:sldMk cId="4145758395" sldId="268"/>
        </pc:sldMkLst>
      </pc:sldChg>
    </pc:docChg>
  </pc:docChgLst>
  <pc:docChgLst>
    <pc:chgData name="Daniel Newton" userId="S::daniel@blagravetrust.org::ddd40a52-95fe-4166-8de3-9b0184e5f53e" providerId="AD" clId="Web-{F0F2BFB3-C5C5-7228-E137-323C039F3CDE}"/>
    <pc:docChg chg="modSld">
      <pc:chgData name="Daniel Newton" userId="S::daniel@blagravetrust.org::ddd40a52-95fe-4166-8de3-9b0184e5f53e" providerId="AD" clId="Web-{F0F2BFB3-C5C5-7228-E137-323C039F3CDE}" dt="2025-04-24T17:23:43.485" v="183" actId="20577"/>
      <pc:docMkLst>
        <pc:docMk/>
      </pc:docMkLst>
      <pc:sldChg chg="modSp">
        <pc:chgData name="Daniel Newton" userId="S::daniel@blagravetrust.org::ddd40a52-95fe-4166-8de3-9b0184e5f53e" providerId="AD" clId="Web-{F0F2BFB3-C5C5-7228-E137-323C039F3CDE}" dt="2025-04-24T17:23:43.485" v="183" actId="20577"/>
        <pc:sldMkLst>
          <pc:docMk/>
          <pc:sldMk cId="3677181540" sldId="257"/>
        </pc:sldMkLst>
        <pc:spChg chg="mod">
          <ac:chgData name="Daniel Newton" userId="S::daniel@blagravetrust.org::ddd40a52-95fe-4166-8de3-9b0184e5f53e" providerId="AD" clId="Web-{F0F2BFB3-C5C5-7228-E137-323C039F3CDE}" dt="2025-04-24T17:23:43.485" v="183" actId="20577"/>
          <ac:spMkLst>
            <pc:docMk/>
            <pc:sldMk cId="3677181540" sldId="257"/>
            <ac:spMk id="3" creationId="{58085100-1521-E747-B208-27FDB9183661}"/>
          </ac:spMkLst>
        </pc:spChg>
      </pc:sldChg>
      <pc:sldChg chg="modSp">
        <pc:chgData name="Daniel Newton" userId="S::daniel@blagravetrust.org::ddd40a52-95fe-4166-8de3-9b0184e5f53e" providerId="AD" clId="Web-{F0F2BFB3-C5C5-7228-E137-323C039F3CDE}" dt="2025-04-24T17:22:21.874" v="90" actId="1076"/>
        <pc:sldMkLst>
          <pc:docMk/>
          <pc:sldMk cId="205893346" sldId="270"/>
        </pc:sldMkLst>
        <pc:spChg chg="mod">
          <ac:chgData name="Daniel Newton" userId="S::daniel@blagravetrust.org::ddd40a52-95fe-4166-8de3-9b0184e5f53e" providerId="AD" clId="Web-{F0F2BFB3-C5C5-7228-E137-323C039F3CDE}" dt="2025-04-24T17:22:21.874" v="90" actId="1076"/>
          <ac:spMkLst>
            <pc:docMk/>
            <pc:sldMk cId="205893346" sldId="270"/>
            <ac:spMk id="3" creationId="{48A37865-42B0-12C1-5AB8-5CF481413E0C}"/>
          </ac:spMkLst>
        </pc:spChg>
      </pc:sldChg>
    </pc:docChg>
  </pc:docChgLst>
</pc:chgInfo>
</file>

<file path=ppt/comments/modernComment_101_DB2D566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BDC67DD-81C0-41DD-BDD5-F8901158F1D1}" authorId="{BEC6F325-5DB3-7D20-4957-DB31827616AB}" created="2025-04-15T15:05:45.88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677181540" sldId="257"/>
      <ac:spMk id="3" creationId="{58085100-1521-E747-B208-27FDB9183661}"/>
    </ac:deMkLst>
    <p188:txBody>
      <a:bodyPr/>
      <a:lstStyle/>
      <a:p>
        <a:r>
          <a:rPr lang="en-GB"/>
          <a:t>This year</a:t>
        </a:r>
      </a:p>
    </p188:txBody>
  </p188:cm>
</p188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DF4284-29AF-40D4-BA58-9BCBE640432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92EF00F-CC04-4508-B9DB-439C691C0DC9}">
      <dgm:prSet/>
      <dgm:spPr/>
      <dgm:t>
        <a:bodyPr/>
        <a:lstStyle/>
        <a:p>
          <a:r>
            <a:rPr lang="en-US"/>
            <a:t>Aiming to make 5 grant awards.</a:t>
          </a:r>
        </a:p>
      </dgm:t>
    </dgm:pt>
    <dgm:pt modelId="{0DAC6737-59EA-46F9-B902-13515651C6DA}" type="parTrans" cxnId="{3F701C73-09FB-4E04-B900-CD63B5B30E53}">
      <dgm:prSet/>
      <dgm:spPr/>
      <dgm:t>
        <a:bodyPr/>
        <a:lstStyle/>
        <a:p>
          <a:endParaRPr lang="en-US"/>
        </a:p>
      </dgm:t>
    </dgm:pt>
    <dgm:pt modelId="{C04742D2-A8D0-4D74-882E-6BEC5D72ABBD}" type="sibTrans" cxnId="{3F701C73-09FB-4E04-B900-CD63B5B30E53}">
      <dgm:prSet/>
      <dgm:spPr/>
      <dgm:t>
        <a:bodyPr/>
        <a:lstStyle/>
        <a:p>
          <a:endParaRPr lang="en-US"/>
        </a:p>
      </dgm:t>
    </dgm:pt>
    <dgm:pt modelId="{FC6E3FDB-E878-4613-834A-69E8BAD3FB84}">
      <dgm:prSet/>
      <dgm:spPr/>
      <dgm:t>
        <a:bodyPr/>
        <a:lstStyle/>
        <a:p>
          <a:r>
            <a:rPr lang="en-US"/>
            <a:t>Grants will be for 1 year.</a:t>
          </a:r>
        </a:p>
      </dgm:t>
    </dgm:pt>
    <dgm:pt modelId="{E8AB07E9-5808-41EE-A7CE-118B82987FA0}" type="parTrans" cxnId="{C43D645A-DB69-4996-A066-8E538E0174C4}">
      <dgm:prSet/>
      <dgm:spPr/>
      <dgm:t>
        <a:bodyPr/>
        <a:lstStyle/>
        <a:p>
          <a:endParaRPr lang="en-US"/>
        </a:p>
      </dgm:t>
    </dgm:pt>
    <dgm:pt modelId="{DFDAF183-B9B5-4429-9161-D9000054D877}" type="sibTrans" cxnId="{C43D645A-DB69-4996-A066-8E538E0174C4}">
      <dgm:prSet/>
      <dgm:spPr/>
      <dgm:t>
        <a:bodyPr/>
        <a:lstStyle/>
        <a:p>
          <a:endParaRPr lang="en-US"/>
        </a:p>
      </dgm:t>
    </dgm:pt>
    <dgm:pt modelId="{DC196ED1-3727-489C-9383-62DBE57F9BCB}">
      <dgm:prSet/>
      <dgm:spPr/>
      <dgm:t>
        <a:bodyPr/>
        <a:lstStyle/>
        <a:p>
          <a:r>
            <a:rPr lang="en-US"/>
            <a:t>Grants will be for up to £20,000.</a:t>
          </a:r>
        </a:p>
      </dgm:t>
    </dgm:pt>
    <dgm:pt modelId="{444D742B-AA15-4142-B78F-C5B424DCCFF9}" type="parTrans" cxnId="{43FC8606-7E4A-45FF-BD69-043C718F20AC}">
      <dgm:prSet/>
      <dgm:spPr/>
      <dgm:t>
        <a:bodyPr/>
        <a:lstStyle/>
        <a:p>
          <a:endParaRPr lang="en-US"/>
        </a:p>
      </dgm:t>
    </dgm:pt>
    <dgm:pt modelId="{76ADC025-A3DA-48D1-B770-8CAABEAD9787}" type="sibTrans" cxnId="{43FC8606-7E4A-45FF-BD69-043C718F20AC}">
      <dgm:prSet/>
      <dgm:spPr/>
      <dgm:t>
        <a:bodyPr/>
        <a:lstStyle/>
        <a:p>
          <a:endParaRPr lang="en-US"/>
        </a:p>
      </dgm:t>
    </dgm:pt>
    <dgm:pt modelId="{B9CC5D0F-73E6-4AB8-8204-5962F080AD28}" type="pres">
      <dgm:prSet presAssocID="{38DF4284-29AF-40D4-BA58-9BCBE640432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E0CBD11-9CB2-487F-B067-FB124813529C}" type="pres">
      <dgm:prSet presAssocID="{A92EF00F-CC04-4508-B9DB-439C691C0DC9}" presName="hierRoot1" presStyleCnt="0"/>
      <dgm:spPr/>
    </dgm:pt>
    <dgm:pt modelId="{BC2FC2F1-DBF5-478F-AF87-2C7A6668AB89}" type="pres">
      <dgm:prSet presAssocID="{A92EF00F-CC04-4508-B9DB-439C691C0DC9}" presName="composite" presStyleCnt="0"/>
      <dgm:spPr/>
    </dgm:pt>
    <dgm:pt modelId="{EFDE63C3-1D40-4EA0-B6D3-199112F2688A}" type="pres">
      <dgm:prSet presAssocID="{A92EF00F-CC04-4508-B9DB-439C691C0DC9}" presName="background" presStyleLbl="node0" presStyleIdx="0" presStyleCnt="3"/>
      <dgm:spPr/>
    </dgm:pt>
    <dgm:pt modelId="{E6C8C121-A918-4D42-B07D-DE5FE8C6686F}" type="pres">
      <dgm:prSet presAssocID="{A92EF00F-CC04-4508-B9DB-439C691C0DC9}" presName="text" presStyleLbl="fgAcc0" presStyleIdx="0" presStyleCnt="3">
        <dgm:presLayoutVars>
          <dgm:chPref val="3"/>
        </dgm:presLayoutVars>
      </dgm:prSet>
      <dgm:spPr/>
    </dgm:pt>
    <dgm:pt modelId="{C4C63127-5A30-456F-AA1D-7B7827FCA6A6}" type="pres">
      <dgm:prSet presAssocID="{A92EF00F-CC04-4508-B9DB-439C691C0DC9}" presName="hierChild2" presStyleCnt="0"/>
      <dgm:spPr/>
    </dgm:pt>
    <dgm:pt modelId="{22D9E8DF-6302-4C85-A226-3E8A049335EE}" type="pres">
      <dgm:prSet presAssocID="{FC6E3FDB-E878-4613-834A-69E8BAD3FB84}" presName="hierRoot1" presStyleCnt="0"/>
      <dgm:spPr/>
    </dgm:pt>
    <dgm:pt modelId="{09423BE9-C174-4C39-B6C5-E343DDEF5A50}" type="pres">
      <dgm:prSet presAssocID="{FC6E3FDB-E878-4613-834A-69E8BAD3FB84}" presName="composite" presStyleCnt="0"/>
      <dgm:spPr/>
    </dgm:pt>
    <dgm:pt modelId="{C749BA0A-A93E-4B54-BE3D-C89A35F6FD23}" type="pres">
      <dgm:prSet presAssocID="{FC6E3FDB-E878-4613-834A-69E8BAD3FB84}" presName="background" presStyleLbl="node0" presStyleIdx="1" presStyleCnt="3"/>
      <dgm:spPr/>
    </dgm:pt>
    <dgm:pt modelId="{58B9BA8D-6566-4D70-BAA4-AB7B9CE98801}" type="pres">
      <dgm:prSet presAssocID="{FC6E3FDB-E878-4613-834A-69E8BAD3FB84}" presName="text" presStyleLbl="fgAcc0" presStyleIdx="1" presStyleCnt="3">
        <dgm:presLayoutVars>
          <dgm:chPref val="3"/>
        </dgm:presLayoutVars>
      </dgm:prSet>
      <dgm:spPr/>
    </dgm:pt>
    <dgm:pt modelId="{F0EB0E08-1283-4721-9141-06E2E74A7A55}" type="pres">
      <dgm:prSet presAssocID="{FC6E3FDB-E878-4613-834A-69E8BAD3FB84}" presName="hierChild2" presStyleCnt="0"/>
      <dgm:spPr/>
    </dgm:pt>
    <dgm:pt modelId="{AC321329-9CD0-40FD-A61B-E06B706D59A2}" type="pres">
      <dgm:prSet presAssocID="{DC196ED1-3727-489C-9383-62DBE57F9BCB}" presName="hierRoot1" presStyleCnt="0"/>
      <dgm:spPr/>
    </dgm:pt>
    <dgm:pt modelId="{D1E119A9-FAE7-41BC-9420-12B7106D602A}" type="pres">
      <dgm:prSet presAssocID="{DC196ED1-3727-489C-9383-62DBE57F9BCB}" presName="composite" presStyleCnt="0"/>
      <dgm:spPr/>
    </dgm:pt>
    <dgm:pt modelId="{6906E9B6-0679-45BC-B4E2-32F5C986FC8C}" type="pres">
      <dgm:prSet presAssocID="{DC196ED1-3727-489C-9383-62DBE57F9BCB}" presName="background" presStyleLbl="node0" presStyleIdx="2" presStyleCnt="3"/>
      <dgm:spPr/>
    </dgm:pt>
    <dgm:pt modelId="{AC6A577C-E46E-4A97-9F9D-43CF324B60C9}" type="pres">
      <dgm:prSet presAssocID="{DC196ED1-3727-489C-9383-62DBE57F9BCB}" presName="text" presStyleLbl="fgAcc0" presStyleIdx="2" presStyleCnt="3">
        <dgm:presLayoutVars>
          <dgm:chPref val="3"/>
        </dgm:presLayoutVars>
      </dgm:prSet>
      <dgm:spPr/>
    </dgm:pt>
    <dgm:pt modelId="{07E11D41-278C-449C-81D9-34559EC0FFE0}" type="pres">
      <dgm:prSet presAssocID="{DC196ED1-3727-489C-9383-62DBE57F9BCB}" presName="hierChild2" presStyleCnt="0"/>
      <dgm:spPr/>
    </dgm:pt>
  </dgm:ptLst>
  <dgm:cxnLst>
    <dgm:cxn modelId="{43FC8606-7E4A-45FF-BD69-043C718F20AC}" srcId="{38DF4284-29AF-40D4-BA58-9BCBE6404326}" destId="{DC196ED1-3727-489C-9383-62DBE57F9BCB}" srcOrd="2" destOrd="0" parTransId="{444D742B-AA15-4142-B78F-C5B424DCCFF9}" sibTransId="{76ADC025-A3DA-48D1-B770-8CAABEAD9787}"/>
    <dgm:cxn modelId="{3F701C73-09FB-4E04-B900-CD63B5B30E53}" srcId="{38DF4284-29AF-40D4-BA58-9BCBE6404326}" destId="{A92EF00F-CC04-4508-B9DB-439C691C0DC9}" srcOrd="0" destOrd="0" parTransId="{0DAC6737-59EA-46F9-B902-13515651C6DA}" sibTransId="{C04742D2-A8D0-4D74-882E-6BEC5D72ABBD}"/>
    <dgm:cxn modelId="{C43D645A-DB69-4996-A066-8E538E0174C4}" srcId="{38DF4284-29AF-40D4-BA58-9BCBE6404326}" destId="{FC6E3FDB-E878-4613-834A-69E8BAD3FB84}" srcOrd="1" destOrd="0" parTransId="{E8AB07E9-5808-41EE-A7CE-118B82987FA0}" sibTransId="{DFDAF183-B9B5-4429-9161-D9000054D877}"/>
    <dgm:cxn modelId="{A8116E9F-A7F1-4505-A986-33646424297B}" type="presOf" srcId="{DC196ED1-3727-489C-9383-62DBE57F9BCB}" destId="{AC6A577C-E46E-4A97-9F9D-43CF324B60C9}" srcOrd="0" destOrd="0" presId="urn:microsoft.com/office/officeart/2005/8/layout/hierarchy1"/>
    <dgm:cxn modelId="{D2E2D4DC-B114-4E87-BF22-5A2611B8D674}" type="presOf" srcId="{FC6E3FDB-E878-4613-834A-69E8BAD3FB84}" destId="{58B9BA8D-6566-4D70-BAA4-AB7B9CE98801}" srcOrd="0" destOrd="0" presId="urn:microsoft.com/office/officeart/2005/8/layout/hierarchy1"/>
    <dgm:cxn modelId="{B44B77F7-7FDF-4E40-8482-9FB27950680B}" type="presOf" srcId="{38DF4284-29AF-40D4-BA58-9BCBE6404326}" destId="{B9CC5D0F-73E6-4AB8-8204-5962F080AD28}" srcOrd="0" destOrd="0" presId="urn:microsoft.com/office/officeart/2005/8/layout/hierarchy1"/>
    <dgm:cxn modelId="{BFAEF3FC-EDAF-4DA4-965E-3FFEC123F223}" type="presOf" srcId="{A92EF00F-CC04-4508-B9DB-439C691C0DC9}" destId="{E6C8C121-A918-4D42-B07D-DE5FE8C6686F}" srcOrd="0" destOrd="0" presId="urn:microsoft.com/office/officeart/2005/8/layout/hierarchy1"/>
    <dgm:cxn modelId="{F88E13AE-CC5A-49A9-B9F3-04EE1318734F}" type="presParOf" srcId="{B9CC5D0F-73E6-4AB8-8204-5962F080AD28}" destId="{FE0CBD11-9CB2-487F-B067-FB124813529C}" srcOrd="0" destOrd="0" presId="urn:microsoft.com/office/officeart/2005/8/layout/hierarchy1"/>
    <dgm:cxn modelId="{F64E3050-7A38-4F8D-BF49-F6CE07539457}" type="presParOf" srcId="{FE0CBD11-9CB2-487F-B067-FB124813529C}" destId="{BC2FC2F1-DBF5-478F-AF87-2C7A6668AB89}" srcOrd="0" destOrd="0" presId="urn:microsoft.com/office/officeart/2005/8/layout/hierarchy1"/>
    <dgm:cxn modelId="{A30FB214-49AE-441B-9F8C-66A0D0BB950B}" type="presParOf" srcId="{BC2FC2F1-DBF5-478F-AF87-2C7A6668AB89}" destId="{EFDE63C3-1D40-4EA0-B6D3-199112F2688A}" srcOrd="0" destOrd="0" presId="urn:microsoft.com/office/officeart/2005/8/layout/hierarchy1"/>
    <dgm:cxn modelId="{11625BFC-11CC-465D-B98D-2634CA80C99F}" type="presParOf" srcId="{BC2FC2F1-DBF5-478F-AF87-2C7A6668AB89}" destId="{E6C8C121-A918-4D42-B07D-DE5FE8C6686F}" srcOrd="1" destOrd="0" presId="urn:microsoft.com/office/officeart/2005/8/layout/hierarchy1"/>
    <dgm:cxn modelId="{AAEEF425-D1F5-4470-8ECB-F4F4C8C6E9CA}" type="presParOf" srcId="{FE0CBD11-9CB2-487F-B067-FB124813529C}" destId="{C4C63127-5A30-456F-AA1D-7B7827FCA6A6}" srcOrd="1" destOrd="0" presId="urn:microsoft.com/office/officeart/2005/8/layout/hierarchy1"/>
    <dgm:cxn modelId="{5C79BD9D-BFA1-4EA3-A3FE-BE230315706C}" type="presParOf" srcId="{B9CC5D0F-73E6-4AB8-8204-5962F080AD28}" destId="{22D9E8DF-6302-4C85-A226-3E8A049335EE}" srcOrd="1" destOrd="0" presId="urn:microsoft.com/office/officeart/2005/8/layout/hierarchy1"/>
    <dgm:cxn modelId="{995ADA22-D950-49DA-9D16-2579067E27EB}" type="presParOf" srcId="{22D9E8DF-6302-4C85-A226-3E8A049335EE}" destId="{09423BE9-C174-4C39-B6C5-E343DDEF5A50}" srcOrd="0" destOrd="0" presId="urn:microsoft.com/office/officeart/2005/8/layout/hierarchy1"/>
    <dgm:cxn modelId="{8250E005-188B-4D1C-B49D-89DBAA23D558}" type="presParOf" srcId="{09423BE9-C174-4C39-B6C5-E343DDEF5A50}" destId="{C749BA0A-A93E-4B54-BE3D-C89A35F6FD23}" srcOrd="0" destOrd="0" presId="urn:microsoft.com/office/officeart/2005/8/layout/hierarchy1"/>
    <dgm:cxn modelId="{36D8BE01-7916-493E-AE12-842C2076AC69}" type="presParOf" srcId="{09423BE9-C174-4C39-B6C5-E343DDEF5A50}" destId="{58B9BA8D-6566-4D70-BAA4-AB7B9CE98801}" srcOrd="1" destOrd="0" presId="urn:microsoft.com/office/officeart/2005/8/layout/hierarchy1"/>
    <dgm:cxn modelId="{144F0002-7B2C-4034-A7D8-93200B4C1661}" type="presParOf" srcId="{22D9E8DF-6302-4C85-A226-3E8A049335EE}" destId="{F0EB0E08-1283-4721-9141-06E2E74A7A55}" srcOrd="1" destOrd="0" presId="urn:microsoft.com/office/officeart/2005/8/layout/hierarchy1"/>
    <dgm:cxn modelId="{0B322DD4-F57E-4BBE-B6AF-D7B9A4342B84}" type="presParOf" srcId="{B9CC5D0F-73E6-4AB8-8204-5962F080AD28}" destId="{AC321329-9CD0-40FD-A61B-E06B706D59A2}" srcOrd="2" destOrd="0" presId="urn:microsoft.com/office/officeart/2005/8/layout/hierarchy1"/>
    <dgm:cxn modelId="{85124B80-69D9-4E43-BF7D-3433ABCEFB9E}" type="presParOf" srcId="{AC321329-9CD0-40FD-A61B-E06B706D59A2}" destId="{D1E119A9-FAE7-41BC-9420-12B7106D602A}" srcOrd="0" destOrd="0" presId="urn:microsoft.com/office/officeart/2005/8/layout/hierarchy1"/>
    <dgm:cxn modelId="{E948A523-DF70-4865-947E-0CD2994EA812}" type="presParOf" srcId="{D1E119A9-FAE7-41BC-9420-12B7106D602A}" destId="{6906E9B6-0679-45BC-B4E2-32F5C986FC8C}" srcOrd="0" destOrd="0" presId="urn:microsoft.com/office/officeart/2005/8/layout/hierarchy1"/>
    <dgm:cxn modelId="{7BF17B7F-5A23-467B-A619-5CCBFB41846B}" type="presParOf" srcId="{D1E119A9-FAE7-41BC-9420-12B7106D602A}" destId="{AC6A577C-E46E-4A97-9F9D-43CF324B60C9}" srcOrd="1" destOrd="0" presId="urn:microsoft.com/office/officeart/2005/8/layout/hierarchy1"/>
    <dgm:cxn modelId="{C2AC2A29-5A89-4594-932C-08BA55905BD2}" type="presParOf" srcId="{AC321329-9CD0-40FD-A61B-E06B706D59A2}" destId="{07E11D41-278C-449C-81D9-34559EC0FFE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DE63C3-1D40-4EA0-B6D3-199112F2688A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C8C121-A918-4D42-B07D-DE5FE8C6686F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Aiming to make 5 grant awards.</a:t>
          </a:r>
        </a:p>
      </dsp:txBody>
      <dsp:txXfrm>
        <a:off x="378614" y="886531"/>
        <a:ext cx="2810360" cy="1744948"/>
      </dsp:txXfrm>
    </dsp:sp>
    <dsp:sp modelId="{C749BA0A-A93E-4B54-BE3D-C89A35F6FD23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B9BA8D-6566-4D70-BAA4-AB7B9CE98801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Grants will be for 1 year.</a:t>
          </a:r>
        </a:p>
      </dsp:txBody>
      <dsp:txXfrm>
        <a:off x="3946203" y="886531"/>
        <a:ext cx="2810360" cy="1744948"/>
      </dsp:txXfrm>
    </dsp:sp>
    <dsp:sp modelId="{6906E9B6-0679-45BC-B4E2-32F5C986FC8C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6A577C-E46E-4A97-9F9D-43CF324B60C9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Grants will be for up to £20,000.</a:t>
          </a:r>
        </a:p>
      </dsp:txBody>
      <dsp:txXfrm>
        <a:off x="7513791" y="886531"/>
        <a:ext cx="2810360" cy="1744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F6860-4000-4C96-93F6-5FAA07A81D4B}" type="datetimeFigureOut">
              <a:rPr lang="en-GB" smtClean="0"/>
              <a:t>24/04/2025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FA4156-B36D-4654-8F69-093B30CAC8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237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Hannah to say this is an exciting fund to help support young climate </a:t>
            </a:r>
            <a:r>
              <a:rPr lang="en-US" dirty="0" err="1"/>
              <a:t>activitists</a:t>
            </a:r>
            <a:r>
              <a:rPr lang="en-US" dirty="0"/>
              <a:t>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FA4156-B36D-4654-8F69-093B30CAC80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156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will be recording this. Can people ask if they don’t want to be recorded.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FA4156-B36D-4654-8F69-093B30CAC80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992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Hannah to speak up to this slide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FA4156-B36D-4654-8F69-093B30CAC80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410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Hannah to hand over to DN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FA4156-B36D-4654-8F69-093B30CAC80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468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sz="1200" dirty="0"/>
            </a:br>
            <a:r>
              <a:rPr lang="en-US" sz="1200" dirty="0"/>
              <a:t>[Spend a bit more time on this, this is the context of what we want to support]</a:t>
            </a:r>
            <a:br>
              <a:rPr lang="en-US" sz="1200" dirty="0"/>
            </a:br>
            <a:br>
              <a:rPr lang="en-US" sz="1200" dirty="0"/>
            </a:br>
            <a:r>
              <a:rPr lang="en-US" sz="1000" dirty="0"/>
              <a:t>[Add in examples, don’t need to  name the organisations.</a:t>
            </a:r>
            <a:br>
              <a:rPr lang="en-US" sz="1000" dirty="0"/>
            </a:br>
            <a:r>
              <a:rPr lang="en-US" sz="1000" dirty="0"/>
              <a:t>]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FA4156-B36D-4654-8F69-093B30CAC80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5564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[Also state that full exclusions are covered in the website – pop link into the chat]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FA4156-B36D-4654-8F69-093B30CAC80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285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FA4156-B36D-4654-8F69-093B30CAC80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14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lagravetrust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1_DB2D566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ue and yellow text on a white background&#10;&#10;AI-generated content may be incorrect.">
            <a:extLst>
              <a:ext uri="{FF2B5EF4-FFF2-40B4-BE49-F238E27FC236}">
                <a16:creationId xmlns:a16="http://schemas.microsoft.com/office/drawing/2014/main" id="{830F931F-11D7-BABD-1BA4-8E113B93A9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9303" y="1396777"/>
            <a:ext cx="9613397" cy="1658312"/>
          </a:xfrm>
          <a:prstGeom prst="rect">
            <a:avLst/>
          </a:prstGeom>
        </p:spPr>
      </p:pic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9304" y="3429000"/>
            <a:ext cx="8921672" cy="1713305"/>
          </a:xfrm>
        </p:spPr>
        <p:txBody>
          <a:bodyPr anchor="b">
            <a:normAutofit/>
          </a:bodyPr>
          <a:lstStyle/>
          <a:p>
            <a:pPr algn="l"/>
            <a:r>
              <a:rPr lang="en-US" sz="8000" dirty="0">
                <a:latin typeface="Poppins" panose="00000500000000000000" pitchFamily="2" charset="0"/>
                <a:cs typeface="Poppins" panose="00000500000000000000" pitchFamily="2" charset="0"/>
              </a:rPr>
              <a:t>Roots &amp; Routes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9303" y="5142305"/>
            <a:ext cx="7321298" cy="75316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dirty="0">
                <a:latin typeface="Poppins" panose="00000500000000000000" pitchFamily="2" charset="0"/>
                <a:cs typeface="Poppins" panose="00000500000000000000" pitchFamily="2" charset="0"/>
              </a:rPr>
              <a:t>A webinar to present information about the fund ending with a Q + A Section.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AF0987-1C54-F1B7-0DBB-D9D1A6685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073509A-5E93-7144-504D-01C2266EDC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288879D-A213-2B7E-3C72-FB4D1BC9C2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3397A6A5-BED6-9DDE-80BD-29E7739BD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473E9A6-DBA4-0914-EC93-B567EA6C7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20450D-C87A-941E-648A-063110DC5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/>
            <a:r>
              <a:rPr lang="en-US" sz="5600" dirty="0"/>
              <a:t>How do we apply?</a:t>
            </a:r>
            <a:endParaRPr lang="en-US" sz="560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DBD83DE-8D5B-8145-9F62-CDDD68EB3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26C1A-069B-2FE4-DAD2-440136224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8DD61F-C5DA-D676-D028-3474B9BF56B3}"/>
              </a:ext>
            </a:extLst>
          </p:cNvPr>
          <p:cNvSpPr txBox="1"/>
          <p:nvPr/>
        </p:nvSpPr>
        <p:spPr>
          <a:xfrm>
            <a:off x="5113420" y="1844842"/>
            <a:ext cx="4481763" cy="34778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000" dirty="0"/>
              <a:t>Go to our website - </a:t>
            </a:r>
            <a:r>
              <a:rPr lang="en-US" sz="2000" dirty="0">
                <a:ea typeface="+mn-lt"/>
                <a:cs typeface="+mn-lt"/>
                <a:hlinkClick r:id="rId2"/>
              </a:rPr>
              <a:t>https://www.blagravetrust.org/</a:t>
            </a:r>
            <a:endParaRPr lang="en-US" dirty="0"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Click 'Our work'</a:t>
            </a:r>
          </a:p>
          <a:p>
            <a:pPr marL="342900" indent="-342900"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Then 'Investing in young people directly'</a:t>
            </a:r>
          </a:p>
          <a:p>
            <a:pPr marL="342900" indent="-342900"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Then 'Roots &amp; Routes’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Our stage 1 application form is designed to be light-touch. </a:t>
            </a:r>
          </a:p>
        </p:txBody>
      </p:sp>
    </p:spTree>
    <p:extLst>
      <p:ext uri="{BB962C8B-B14F-4D97-AF65-F5344CB8AC3E}">
        <p14:creationId xmlns:p14="http://schemas.microsoft.com/office/powerpoint/2010/main" val="2895744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A718D0-4865-4629-8134-44F68D41D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5167ED7-6315-43AB-B1B6-C326D5FD8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F4D8839-FB03-487D-ACC8-8BFEDD4FE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EF75023-9A3B-42FC-B704-61A8F7BE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57FBD-9FE4-43A3-95E9-C49A4E8CC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2963" y="1238080"/>
            <a:ext cx="9849751" cy="1349671"/>
          </a:xfrm>
        </p:spPr>
        <p:txBody>
          <a:bodyPr anchor="b">
            <a:normAutofit/>
          </a:bodyPr>
          <a:lstStyle/>
          <a:p>
            <a:r>
              <a:rPr lang="en-US" sz="4200"/>
              <a:t>What we are looking for in a stage 1 application.</a:t>
            </a:r>
            <a:endParaRPr lang="en-GB" sz="4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37865-42B0-12C1-5AB8-5CF481413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011" y="3655620"/>
            <a:ext cx="9849751" cy="3032168"/>
          </a:xfrm>
        </p:spPr>
        <p:txBody>
          <a:bodyPr anchor="ctr">
            <a:normAutofit/>
          </a:bodyPr>
          <a:lstStyle/>
          <a:p>
            <a:r>
              <a:rPr lang="en-US" sz="2000" dirty="0"/>
              <a:t>You are 55% youth led and 55% led by people from a community experiencing climate injustice and/or underrepresented in the climate space.</a:t>
            </a:r>
          </a:p>
          <a:p>
            <a:r>
              <a:rPr lang="en-US" sz="2000" dirty="0"/>
              <a:t>You demonstrate a long-term approach to changing systems that cause climate injustice in England.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58933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EAD433-290D-CD92-3110-266E6E9E3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88BCA8-7DF4-5042-207F-8091F512F1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3DE63A8-B1E8-D0BA-BF6A-42B5C1537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0118307E-A932-6A74-149A-46390F8DD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02D8EF6-2868-AB4C-74DD-C1A59462C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697817-D437-A421-6614-D3E014ED6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Application process</a:t>
            </a:r>
            <a:br>
              <a:rPr lang="en-US" sz="5600" dirty="0"/>
            </a:br>
            <a:endParaRPr lang="en-US" sz="56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CA4972-282C-C400-6AB6-5CF176F42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19046-C53A-0136-6923-A55B89FF6A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B6323E-10B5-5484-03E1-DF531E02E1F8}"/>
              </a:ext>
            </a:extLst>
          </p:cNvPr>
          <p:cNvSpPr txBox="1"/>
          <p:nvPr/>
        </p:nvSpPr>
        <p:spPr>
          <a:xfrm>
            <a:off x="5039974" y="972673"/>
            <a:ext cx="4481763" cy="50167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Stage 1 deadline 2nd of June 2025 </a:t>
            </a:r>
            <a:br>
              <a:rPr lang="en-US" sz="2000" dirty="0">
                <a:ea typeface="+mn-lt"/>
                <a:cs typeface="+mn-lt"/>
              </a:rPr>
            </a:br>
            <a:endParaRPr lang="en-US" sz="2000" dirty="0"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Stage 2 deadline 4th of July 2025.</a:t>
            </a:r>
            <a:br>
              <a:rPr lang="en-US" dirty="0"/>
            </a:br>
            <a:endParaRPr lang="en-US" sz="2000" dirty="0"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Second stage applications will be invited to discuss their work and given 2 weeks to prepare for this with the questions being given beforehand to help prepare.</a:t>
            </a:r>
          </a:p>
          <a:p>
            <a:pPr marL="342900" indent="-342900">
              <a:buFont typeface="Arial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We will aim to contact successful applicants by the very latest the end of July</a:t>
            </a:r>
            <a:br>
              <a:rPr lang="en-US" sz="2000" dirty="0">
                <a:ea typeface="+mn-lt"/>
                <a:cs typeface="+mn-lt"/>
              </a:rPr>
            </a:br>
            <a:endParaRPr lang="en-US" sz="2000" dirty="0"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ea typeface="+mn-lt"/>
                <a:cs typeface="+mn-lt"/>
              </a:rPr>
              <a:t>Everyone will get feedback, successful or not. </a:t>
            </a:r>
          </a:p>
        </p:txBody>
      </p:sp>
    </p:spTree>
    <p:extLst>
      <p:ext uri="{BB962C8B-B14F-4D97-AF65-F5344CB8AC3E}">
        <p14:creationId xmlns:p14="http://schemas.microsoft.com/office/powerpoint/2010/main" val="387683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C13BD8-F55B-7863-F369-48CD3BE4B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67C1C24-7BD2-1EB1-2987-9C9570D0A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B2A16EB5-1BFA-B567-2BFA-4A0A5E6487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31DCFC-FF1E-F25B-7A14-7E8209917C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EF43B6-13F6-9D38-5BFF-F997A52ED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 fontScale="90000"/>
          </a:bodyPr>
          <a:lstStyle/>
          <a:p>
            <a:r>
              <a:rPr lang="en-US" sz="7200" dirty="0"/>
              <a:t>Welcome and plan for the session.</a:t>
            </a:r>
            <a:br>
              <a:rPr lang="en-US" sz="7200" dirty="0"/>
            </a:br>
            <a:endParaRPr lang="en-US" sz="7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E752E-640D-76B3-DBB4-AA1679840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Housekeeping.</a:t>
            </a:r>
          </a:p>
          <a:p>
            <a:pPr marL="0" indent="0">
              <a:buNone/>
            </a:pP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Quick introduction to Roots &amp; Routes.</a:t>
            </a:r>
          </a:p>
          <a:p>
            <a:pPr marL="0" indent="0">
              <a:buNone/>
            </a:pP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Some key criteria of what we want to fund.</a:t>
            </a:r>
          </a:p>
          <a:p>
            <a:pPr marL="0" indent="0">
              <a:buNone/>
            </a:pP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What we cannot fund.</a:t>
            </a:r>
          </a:p>
          <a:p>
            <a:pPr marL="0" indent="0">
              <a:buNone/>
            </a:pPr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How to apply and application process.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22990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080A53-6B02-0ACD-3311-AC8104B71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A0F8D12-5E15-66A8-245D-7C177E961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67BA9528-A26A-6FEA-ED1E-4D50A4348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3D6109B-406B-C7C4-65ED-B09AC4B83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00B551-39DA-5EA9-9B87-0B1D9A398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 fontScale="90000"/>
          </a:bodyPr>
          <a:lstStyle/>
          <a:p>
            <a:r>
              <a:rPr lang="en-US" sz="7200" dirty="0">
                <a:latin typeface="Poppins" panose="00000500000000000000" pitchFamily="2" charset="0"/>
                <a:cs typeface="Poppins" panose="00000500000000000000" pitchFamily="2" charset="0"/>
              </a:rPr>
              <a:t>Housekeeping</a:t>
            </a:r>
            <a:br>
              <a:rPr lang="en-US" sz="7200" dirty="0"/>
            </a:b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6AFBA-17DD-2A70-0679-C148CCF8C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/>
            <a:r>
              <a:rPr lang="en-US" sz="2000" dirty="0">
                <a:latin typeface="Poppins" panose="00000500000000000000" pitchFamily="2" charset="0"/>
                <a:cs typeface="Poppins" panose="00000500000000000000" pitchFamily="2" charset="0"/>
              </a:rPr>
              <a:t>We will be having a Q + A section in the final 30 minutes. If a question occurs to you before this please type it into the chat function. During the Q + A session, use the raise hand function on zoom.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75527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88749-8E6B-3D4F-7111-0D1155504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introduction to Roots and routes.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C6415-B11F-1E00-E663-403D1C7DA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4322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6BB893-4B72-4ABB-1C55-60E77E341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713608-4CD5-33C9-FDAF-026C90F1A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Aims of the fund</a:t>
            </a:r>
            <a:br>
              <a:rPr lang="en-US" sz="4800"/>
            </a:br>
            <a:endParaRPr lang="en-US" sz="4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14F88-9A7E-4424-A1DD-294F62D7D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endParaRPr lang="en-GB" sz="2400"/>
          </a:p>
          <a:p>
            <a:pPr marL="342900" indent="-342900"/>
            <a:r>
              <a:rPr lang="en-GB" sz="2400"/>
              <a:t>Young people are leading the fight for climate justice—but they’re often underfunded and overlooked. </a:t>
            </a:r>
            <a:endParaRPr lang="en-US" sz="2400"/>
          </a:p>
          <a:p>
            <a:pPr marL="342900" indent="-342900"/>
            <a:endParaRPr lang="en-GB" sz="2400"/>
          </a:p>
          <a:p>
            <a:pPr marL="342900" indent="-342900"/>
            <a:r>
              <a:rPr lang="en-GB" sz="2400"/>
              <a:t>The aim of the Roots &amp; Routes Fund is to strengthen youth-led organisations who are fighting for climate justice in England.</a:t>
            </a:r>
          </a:p>
          <a:p>
            <a:pPr marL="342900" indent="-342900"/>
            <a:endParaRPr lang="en-GB" sz="240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9653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6F21D0-2B97-38BD-8536-43E619C3EE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FEE505-5A89-2B22-333B-26EAFF96A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/>
              <a:t>Our grants in numbers</a:t>
            </a:r>
            <a:br>
              <a:rPr lang="en-US" sz="4800"/>
            </a:br>
            <a:endParaRPr lang="en-US" sz="480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14FF6E31-9819-8CEA-7340-408D9933F5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7328449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4723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5C34CD-DB78-D3DC-F192-892AD145C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7200" dirty="0"/>
              <a:t>Key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85100-1521-E747-B208-27FDB9183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Groups led by a majority of 18-30 year olds which we think is a minimum of 55%</a:t>
            </a:r>
          </a:p>
          <a:p>
            <a:r>
              <a:rPr lang="en-US" sz="2000" dirty="0"/>
              <a:t>Groups led by a majority of people most impacted by climate injustice and/or people underrepresented in climate sector. From research we have seen we believe this group to consist of people from </a:t>
            </a:r>
            <a:r>
              <a:rPr lang="en-US" sz="2000" dirty="0" err="1"/>
              <a:t>racialised</a:t>
            </a:r>
            <a:r>
              <a:rPr lang="en-US" sz="2000" dirty="0"/>
              <a:t> communities, disabled people, LGBTQIA+ people, working class people, and women.</a:t>
            </a:r>
          </a:p>
          <a:p>
            <a:r>
              <a:rPr lang="en-US" sz="2000" dirty="0"/>
              <a:t>Groups between £10-500k Revenue.</a:t>
            </a:r>
          </a:p>
          <a:p>
            <a:r>
              <a:rPr lang="en-US" sz="2000" dirty="0"/>
              <a:t>Groups working on the outcome of achieving climate justice.</a:t>
            </a:r>
          </a:p>
          <a:p>
            <a:r>
              <a:rPr lang="en-US" sz="2000" dirty="0"/>
              <a:t>Groups based in England.</a:t>
            </a:r>
          </a:p>
        </p:txBody>
      </p:sp>
    </p:spTree>
    <p:extLst>
      <p:ext uri="{BB962C8B-B14F-4D97-AF65-F5344CB8AC3E}">
        <p14:creationId xmlns:p14="http://schemas.microsoft.com/office/powerpoint/2010/main" val="367718154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2D1B78-F81A-9A6C-8324-505CB8039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/>
            <a:r>
              <a:rPr lang="en-US" sz="5600" dirty="0"/>
              <a:t>Desirable criteria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4135E-E2E3-BA0E-3CA9-9AC9CD91D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fontAlgn="base"/>
            <a:r>
              <a:rPr lang="en-GB" sz="1900" dirty="0">
                <a:latin typeface="Poppins" panose="00000500000000000000" pitchFamily="2" charset="0"/>
                <a:cs typeface="Poppins" panose="00000500000000000000" pitchFamily="2" charset="0"/>
              </a:rPr>
              <a:t>Work that empowers young people to challenge and change the oppressive systems, processes and practices that prevent or hinder them from making their voices heard and making meaningful change.</a:t>
            </a:r>
          </a:p>
          <a:p>
            <a:pPr fontAlgn="base"/>
            <a:r>
              <a:rPr lang="en-GB" sz="1900" dirty="0">
                <a:latin typeface="Poppins" panose="00000500000000000000" pitchFamily="2" charset="0"/>
                <a:cs typeface="Poppins" panose="00000500000000000000" pitchFamily="2" charset="0"/>
              </a:rPr>
              <a:t>Work that aspires to bring about long-lasting change.</a:t>
            </a:r>
          </a:p>
          <a:p>
            <a:pPr fontAlgn="base"/>
            <a:r>
              <a:rPr lang="en-GB" sz="1900" dirty="0">
                <a:latin typeface="Poppins" panose="00000500000000000000" pitchFamily="2" charset="0"/>
                <a:cs typeface="Poppins" panose="00000500000000000000" pitchFamily="2" charset="0"/>
              </a:rPr>
              <a:t>Work that is bold and seeks to reimagine how systems work.</a:t>
            </a:r>
          </a:p>
          <a:p>
            <a:pPr fontAlgn="base"/>
            <a:r>
              <a:rPr lang="en-GB" sz="1900" dirty="0">
                <a:latin typeface="Poppins" panose="00000500000000000000" pitchFamily="2" charset="0"/>
                <a:cs typeface="Poppins" panose="00000500000000000000" pitchFamily="2" charset="0"/>
              </a:rPr>
              <a:t>Could include advocacy, research, training and learning, or a specific project or activity. It could be something that’s already up-and-running, or it might be an idea that you want to explore. </a:t>
            </a:r>
          </a:p>
        </p:txBody>
      </p:sp>
    </p:spTree>
    <p:extLst>
      <p:ext uri="{BB962C8B-B14F-4D97-AF65-F5344CB8AC3E}">
        <p14:creationId xmlns:p14="http://schemas.microsoft.com/office/powerpoint/2010/main" val="437303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657114-B018-CF0A-2595-734D9F3C5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BDF343-798A-B020-583E-B63FBC8214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50B4318-FC7E-D57E-DAE7-3950CC4F38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73428424-0B2F-BE1D-2BF4-ABBC1241C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2B0F913-224B-C6C8-9D1D-813E5AB47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A8190A-B560-F990-B55D-4B654D35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/>
            <a:r>
              <a:rPr lang="en-US" sz="5600" dirty="0"/>
              <a:t>What we cannot fund.</a:t>
            </a:r>
            <a:br>
              <a:rPr lang="en-US" sz="5600" dirty="0"/>
            </a:br>
            <a:br>
              <a:rPr lang="en-US" sz="2700" dirty="0"/>
            </a:br>
            <a:br>
              <a:rPr lang="en-US" sz="5600" dirty="0"/>
            </a:br>
            <a:endParaRPr lang="en-US" sz="56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335B43A-2EC5-58D9-A903-FD83DF3E2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C2EDF-A040-94BE-52CA-633DA69CA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622633"/>
            <a:ext cx="4795584" cy="574126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Party political activity- </a:t>
            </a:r>
            <a:r>
              <a:rPr lang="en-US" sz="1200" dirty="0" err="1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eg</a:t>
            </a:r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 projects that support or oppose a specific political party </a:t>
            </a:r>
          </a:p>
          <a:p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Activities that are against the law</a:t>
            </a:r>
            <a:endParaRPr lang="en-US" sz="1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Education costs or living costs for students </a:t>
            </a:r>
            <a:endParaRPr lang="en-US" sz="1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US" sz="1200" dirty="0" err="1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Organisations</a:t>
            </a:r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 based outside England </a:t>
            </a:r>
            <a:endParaRPr lang="en-US" sz="1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Major capital appeals (</a:t>
            </a:r>
            <a:r>
              <a:rPr lang="en-US" sz="1200" dirty="0" err="1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eg.</a:t>
            </a:r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 funding for a building or large asset) </a:t>
            </a:r>
            <a:endParaRPr lang="en-US" sz="1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Individual sponsorship </a:t>
            </a:r>
            <a:endParaRPr lang="en-US" sz="1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General appeals or circulars </a:t>
            </a:r>
            <a:endParaRPr lang="en-US" sz="1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Private limited companies (company limited by shares) </a:t>
            </a:r>
            <a:endParaRPr lang="en-US" sz="1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Activities that make profits for private gain </a:t>
            </a:r>
            <a:endParaRPr lang="en-US" sz="1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Religious activities (we can fund religious </a:t>
            </a:r>
            <a:r>
              <a:rPr lang="en-US" sz="1200" dirty="0" err="1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organisations</a:t>
            </a:r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 if their project supports eligible young people and does not include religious content) </a:t>
            </a:r>
            <a:endParaRPr lang="en-US" sz="1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Things you’ve spent money on in the past and are looking to claim for now (retrospective costs) </a:t>
            </a:r>
            <a:endParaRPr lang="en-US" sz="1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Loan repayments </a:t>
            </a:r>
            <a:endParaRPr lang="en-US" sz="1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The topping up of </a:t>
            </a:r>
            <a:r>
              <a:rPr lang="en-US" sz="1200" dirty="0" err="1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organisation</a:t>
            </a:r>
            <a:r>
              <a:rPr lang="en-US" sz="120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 reserves</a:t>
            </a:r>
            <a:r>
              <a:rPr lang="en-US" sz="1050" dirty="0">
                <a:latin typeface="Poppins" panose="00000500000000000000" pitchFamily="2" charset="0"/>
                <a:ea typeface="+mn-lt"/>
                <a:cs typeface="Poppins" panose="00000500000000000000" pitchFamily="2" charset="0"/>
              </a:rPr>
              <a:t>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36035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DD335C7752344FB2A2E74A238F8907" ma:contentTypeVersion="18" ma:contentTypeDescription="Create a new document." ma:contentTypeScope="" ma:versionID="77ca50d9da4a8d249b353a663caaa1f6">
  <xsd:schema xmlns:xsd="http://www.w3.org/2001/XMLSchema" xmlns:xs="http://www.w3.org/2001/XMLSchema" xmlns:p="http://schemas.microsoft.com/office/2006/metadata/properties" xmlns:ns2="0cf867d9-9d01-4d08-95b4-c70600caedb6" xmlns:ns3="31e5872c-e1fb-4dd8-9b24-0cbb73a826f4" targetNamespace="http://schemas.microsoft.com/office/2006/metadata/properties" ma:root="true" ma:fieldsID="dd46791acd8e682e3d6ca6d1d804af7b" ns2:_="" ns3:_="">
    <xsd:import namespace="0cf867d9-9d01-4d08-95b4-c70600caedb6"/>
    <xsd:import namespace="31e5872c-e1fb-4dd8-9b24-0cbb73a826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f867d9-9d01-4d08-95b4-c70600caed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456f342-eb2f-4efa-b5e6-92e060b3b0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e5872c-e1fb-4dd8-9b24-0cbb73a826f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e187fe-4d9a-4528-8bf6-45fb97f3c6bd}" ma:internalName="TaxCatchAll" ma:showField="CatchAllData" ma:web="31e5872c-e1fb-4dd8-9b24-0cbb73a826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cf867d9-9d01-4d08-95b4-c70600caedb6">
      <Terms xmlns="http://schemas.microsoft.com/office/infopath/2007/PartnerControls"/>
    </lcf76f155ced4ddcb4097134ff3c332f>
    <TaxCatchAll xmlns="31e5872c-e1fb-4dd8-9b24-0cbb73a826f4" xsi:nil="true"/>
  </documentManagement>
</p:properties>
</file>

<file path=customXml/itemProps1.xml><?xml version="1.0" encoding="utf-8"?>
<ds:datastoreItem xmlns:ds="http://schemas.openxmlformats.org/officeDocument/2006/customXml" ds:itemID="{690FC216-2593-41F6-89D5-5E1FF9A882D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C26D89-414E-402E-A7A3-48A2A9B554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f867d9-9d01-4d08-95b4-c70600caedb6"/>
    <ds:schemaRef ds:uri="31e5872c-e1fb-4dd8-9b24-0cbb73a826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8609F1-B329-408E-8B02-667B1D511DC1}">
  <ds:schemaRefs>
    <ds:schemaRef ds:uri="http://schemas.microsoft.com/office/2006/metadata/properties"/>
    <ds:schemaRef ds:uri="http://schemas.microsoft.com/office/infopath/2007/PartnerControls"/>
    <ds:schemaRef ds:uri="0cf867d9-9d01-4d08-95b4-c70600caedb6"/>
    <ds:schemaRef ds:uri="31e5872c-e1fb-4dd8-9b24-0cbb73a826f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1327</TotalTime>
  <Words>771</Words>
  <Application>Microsoft Office PowerPoint</Application>
  <PresentationFormat>Widescreen</PresentationFormat>
  <Paragraphs>83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Poppins</vt:lpstr>
      <vt:lpstr>office theme</vt:lpstr>
      <vt:lpstr>Roots &amp; Routes</vt:lpstr>
      <vt:lpstr>Welcome and plan for the session. </vt:lpstr>
      <vt:lpstr>Housekeeping </vt:lpstr>
      <vt:lpstr>Quick introduction to Roots and routes.</vt:lpstr>
      <vt:lpstr>Aims of the fund </vt:lpstr>
      <vt:lpstr>Our grants in numbers </vt:lpstr>
      <vt:lpstr>Key criteria</vt:lpstr>
      <vt:lpstr>Desirable criteria</vt:lpstr>
      <vt:lpstr>What we cannot fund.   </vt:lpstr>
      <vt:lpstr>How do we apply?</vt:lpstr>
      <vt:lpstr>What we are looking for in a stage 1 application.</vt:lpstr>
      <vt:lpstr>Application process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Daniel Newton</cp:lastModifiedBy>
  <cp:revision>214</cp:revision>
  <dcterms:created xsi:type="dcterms:W3CDTF">2025-04-14T14:37:17Z</dcterms:created>
  <dcterms:modified xsi:type="dcterms:W3CDTF">2025-04-25T10:58:08Z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0x01010085DD335C7752344FB2A2E74A238F8907</vt:lpwstr>
  </property>
  <property fmtid="{D5CDD505-2E9C-101B-9397-08002B2CF9AE}" pid="3" name="MediaServiceImageTags">
    <vt:lpwstr/>
  </property>
</Properties>
</file>